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2450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890077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16398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2023-03-17T06:25:31Z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