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21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390481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марта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марта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18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 м/с. Температура воздуха ночью 4-6 мороза, днем 3-5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марта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19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снег. Ветер 9-14 м/с. Температура воздуха 3-5 мороза.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5373386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0.304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15056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2604</cp:revision>
  <cp:lastPrinted>2021-07-01T03:56:27Z</cp:lastPrinted>
  <dcterms:created xsi:type="dcterms:W3CDTF">2018-03-27T06:03:00Z</dcterms:created>
  <dcterms:modified xsi:type="dcterms:W3CDTF">2023-03-17T06:47:54Z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