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660808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марта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17 марта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 smtClean="0">
                <a:latin typeface="Times New Roman"/>
              </a:rPr>
              <a:t>П</a:t>
            </a:r>
            <a:r>
              <a:rPr lang="kk-KZ" sz="1200" dirty="0" smtClean="0">
                <a:latin typeface="Times New Roman"/>
                <a:ea typeface="Calibri"/>
              </a:rPr>
              <a:t>еременная </a:t>
            </a:r>
            <a:r>
              <a:rPr lang="kk-KZ" sz="1200" dirty="0">
                <a:latin typeface="Times New Roman"/>
                <a:ea typeface="Calibri"/>
              </a:rPr>
              <a:t>облачность</a:t>
            </a:r>
            <a:r>
              <a:rPr lang="ru-RU" sz="1200" dirty="0">
                <a:latin typeface="Times New Roman"/>
                <a:ea typeface="Calibri"/>
              </a:rPr>
              <a:t>, </a:t>
            </a:r>
            <a:r>
              <a:rPr lang="kk-KZ" sz="1200" dirty="0">
                <a:latin typeface="Times New Roman"/>
                <a:ea typeface="Calibri"/>
              </a:rPr>
              <a:t>без осадков.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северо-восточный 9-14, днем порывы 15-20 м/с</a:t>
            </a:r>
            <a:r>
              <a:rPr lang="ru-RU" sz="1200" dirty="0">
                <a:latin typeface="Times New Roman"/>
                <a:ea typeface="Calibri"/>
              </a:rPr>
              <a:t>. Температура воздуха ночью </a:t>
            </a:r>
            <a:r>
              <a:rPr lang="kk-KZ" sz="1200" dirty="0">
                <a:latin typeface="Times New Roman"/>
                <a:ea typeface="Calibri"/>
              </a:rPr>
              <a:t>1-3 мороза,</a:t>
            </a:r>
            <a:r>
              <a:rPr lang="ru-RU" sz="1200" dirty="0">
                <a:latin typeface="Times New Roman"/>
                <a:ea typeface="Calibri"/>
              </a:rPr>
              <a:t> днем 7-9 </a:t>
            </a:r>
            <a:r>
              <a:rPr lang="kk-KZ" sz="1200" dirty="0">
                <a:latin typeface="Times New Roman"/>
                <a:ea typeface="Calibri"/>
              </a:rPr>
              <a:t>тепл</a:t>
            </a:r>
            <a:r>
              <a:rPr lang="ru-RU" sz="1200" dirty="0">
                <a:latin typeface="Times New Roman"/>
                <a:ea typeface="Calibri"/>
              </a:rPr>
              <a:t>а.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мороза.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2009310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895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0,18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Волохова О.В.</a:t>
            </a:r>
            <a:r>
              <a:rPr lang="kk-KZ" altLang="ru-RU" sz="8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14674</TotalTime>
  <Words>607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2980</cp:revision>
  <cp:lastPrinted>2023-01-18T06:16:28Z</cp:lastPrinted>
  <dcterms:created xsi:type="dcterms:W3CDTF">2018-03-27T06:03:00Z</dcterms:created>
  <dcterms:modified xsi:type="dcterms:W3CDTF">2023-03-17T05:54:23Z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