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85" autoAdjust="0"/>
  </p:normalViewPr>
  <p:slideViewPr>
    <p:cSldViewPr showGuides="1">
      <p:cViewPr varScale="1">
        <p:scale>
          <a:sx n="86" d="100"/>
          <a:sy n="86" d="100"/>
        </p:scale>
        <p:origin x="60" y="24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55823225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299960"/>
            <a:ext cx="4709651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                                                                                               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вечером осадки (снег, дождь).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с переходом на северо-западный 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4-6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lvl="0">
              <a:defRPr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осадки (снег, дождь), низовая метель, гололед.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9-14, порывы 15-20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8-10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0661573"/>
              </p:ext>
            </p:extLst>
          </p:nvPr>
        </p:nvGraphicFramePr>
        <p:xfrm>
          <a:off x="5030050" y="4288930"/>
          <a:ext cx="4691064" cy="1947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642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0359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1467" y="2371672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326508"/>
            <a:ext cx="4291013" cy="1666579"/>
            <a:chOff x="430190" y="3938039"/>
            <a:chExt cx="4291013" cy="182789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3691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Маркевич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17354</TotalTime>
  <Words>612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2795</cp:revision>
  <cp:lastPrinted>2021-07-01T03:56:27Z</cp:lastPrinted>
  <dcterms:created xsi:type="dcterms:W3CDTF">2018-03-27T06:03:00Z</dcterms:created>
  <dcterms:modified xsi:type="dcterms:W3CDTF">2023-03-17T07:36:55Z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