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6" d="100"/>
          <a:sy n="96" d="100"/>
        </p:scale>
        <p:origin x="108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280870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8322606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6-8,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17-19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17032</TotalTime>
  <Words>601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2679</cp:revision>
  <cp:lastPrinted>2021-10-15T03:50:29Z</cp:lastPrinted>
  <dcterms:created xsi:type="dcterms:W3CDTF">2018-03-27T06:03:00Z</dcterms:created>
  <dcterms:modified xsi:type="dcterms:W3CDTF">2023-03-17T07:37:09Z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