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2059429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марта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0367606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Облачно,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3-8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1-3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 2-7 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6092" y="224460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99718" y="311689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 А.Р.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Межікен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20898</TotalTime>
  <Words>645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2887</cp:revision>
  <cp:lastPrinted>2021-10-18T15:52:53Z</cp:lastPrinted>
  <dcterms:created xsi:type="dcterms:W3CDTF">2018-03-27T06:03:00Z</dcterms:created>
  <dcterms:modified xsi:type="dcterms:W3CDTF">2023-03-17T06:21:53Z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