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73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күндіз екпіні 15-20 м/с. Ауа температурасы түнде 3-5 градус, күндіз 18-20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екпіні 15-20 м/с. Ауа температурасы  3-5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жылы </a:t>
            </a:r>
            <a:r>
              <a:rPr lang="kk-KZ" sz="110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605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2819</cp:revision>
  <cp:lastPrinted>2021-07-01T03:56:27Z</cp:lastPrinted>
  <dcterms:created xsi:type="dcterms:W3CDTF">2018-03-27T06:03:00Z</dcterms:created>
  <dcterms:modified xsi:type="dcterms:W3CDTF">2023-03-16T07:07:56Z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