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220754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түседі. 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 градус аяз-1 градус жылы, </a:t>
            </a:r>
            <a:r>
              <a:rPr lang="kk-KZ" sz="1200" dirty="0">
                <a:solidFill>
                  <a:prstClr val="black"/>
                </a:solidFill>
                <a:latin typeface="Times New Roman" pitchFamily="18" charset="0"/>
                <a:cs typeface="Times New Roman" pitchFamily="18" charset="0"/>
              </a:rPr>
              <a:t>күндіз 8-10 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17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a:t>
            </a:r>
            <a:r>
              <a:rPr lang="kk-KZ"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318778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a:t>
            </a:r>
            <a:r>
              <a:rPr lang="kk-KZ" altLang="ru-RU" sz="1000" b="1" i="1" smtClean="0">
                <a:solidFill>
                  <a:srgbClr val="000000"/>
                </a:solidFill>
                <a:latin typeface="Times New Roman" panose="02020603050405020304" pitchFamily="18" charset="0"/>
                <a:cs typeface="Times New Roman" panose="02020603050405020304" pitchFamily="18" charset="0"/>
              </a:rPr>
              <a:t>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599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2946</cp:revision>
  <cp:lastPrinted>2023-03-16T06:07:46Z</cp:lastPrinted>
  <dcterms:created xsi:type="dcterms:W3CDTF">2018-03-27T06:03:00Z</dcterms:created>
  <dcterms:modified xsi:type="dcterms:W3CDTF">2023-03-16T06:08:27Z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