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A8422"/>
    <a:srgbClr val="F97407"/>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0" d="100"/>
          <a:sy n="120" d="100"/>
        </p:scale>
        <p:origin x="-1956" y="-8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571526183"/>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075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16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438" y="142852"/>
            <a:ext cx="4643470" cy="2115964"/>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17 </a:t>
            </a:r>
            <a:r>
              <a:rPr lang="kk-KZ" sz="1200" b="1" dirty="0" smtClean="0">
                <a:solidFill>
                  <a:srgbClr val="000000"/>
                </a:solidFill>
                <a:latin typeface="Times New Roman" pitchFamily="18" charset="0"/>
                <a:cs typeface="Times New Roman" pitchFamily="18" charset="0"/>
              </a:rPr>
              <a:t>наурызға</a:t>
            </a:r>
            <a:r>
              <a:rPr lang="kk-KZ" altLang="ru-RU" sz="1200" b="1" dirty="0" smtClean="0">
                <a:latin typeface="Times New Roman" pitchFamily="18" charset="0"/>
                <a:cs typeface="Times New Roman" pitchFamily="18" charset="0"/>
              </a:rPr>
              <a:t>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2023 </a:t>
            </a:r>
            <a:r>
              <a:rPr lang="ru-RU" altLang="ru-RU" sz="1200" b="1" dirty="0" err="1" smtClean="0">
                <a:solidFill>
                  <a:srgbClr val="000000"/>
                </a:solidFill>
                <a:latin typeface="Times New Roman" pitchFamily="18" charset="0"/>
                <a:cs typeface="Times New Roman" pitchFamily="18" charset="0"/>
              </a:rPr>
              <a:t>жылғы</a:t>
            </a:r>
            <a:r>
              <a:rPr lang="ru-RU" altLang="ru-RU" sz="1200" b="1" dirty="0" smtClean="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16 </a:t>
            </a:r>
            <a:r>
              <a:rPr lang="kk-KZ" altLang="ru-RU" sz="1200" b="1" dirty="0" smtClean="0">
                <a:solidFill>
                  <a:srgbClr val="000000"/>
                </a:solidFill>
                <a:latin typeface="Times New Roman" pitchFamily="18" charset="0"/>
                <a:cs typeface="Times New Roman" pitchFamily="18" charset="0"/>
              </a:rPr>
              <a:t>наурыз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20-дан </a:t>
            </a:r>
            <a:r>
              <a:rPr lang="ru-RU" altLang="ru-RU" sz="1200" b="1" dirty="0" smtClean="0">
                <a:solidFill>
                  <a:srgbClr val="000000"/>
                </a:solidFill>
                <a:latin typeface="Times New Roman" pitchFamily="18" charset="0"/>
                <a:cs typeface="Times New Roman" pitchFamily="18" charset="0"/>
              </a:rPr>
              <a:t>17</a:t>
            </a:r>
            <a:r>
              <a:rPr lang="kk-KZ" altLang="ru-RU" sz="1200" b="1" dirty="0" smtClean="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наурыз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Аздаған бұлтты, жауын-шашынсыз. Шығыстан, оңтүстік-шығыстан жел соғады, күші </a:t>
            </a:r>
            <a:r>
              <a:rPr lang="kk-KZ" sz="1200" dirty="0" smtClean="0">
                <a:latin typeface="Times New Roman" pitchFamily="18" charset="0"/>
                <a:cs typeface="Times New Roman" pitchFamily="18" charset="0"/>
              </a:rPr>
              <a:t>0-5</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5-7</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 </a:t>
            </a:r>
            <a:r>
              <a:rPr lang="kk-KZ" sz="1200" dirty="0" smtClean="0">
                <a:latin typeface="Times New Roman" pitchFamily="18" charset="0"/>
                <a:cs typeface="Times New Roman" pitchFamily="18" charset="0"/>
              </a:rPr>
              <a:t>суық</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5-7</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 жылы болады.</a:t>
            </a:r>
          </a:p>
          <a:p>
            <a:pPr algn="ctr"/>
            <a:r>
              <a:rPr lang="kk-KZ" sz="1200" b="1" dirty="0" smtClean="0">
                <a:solidFill>
                  <a:srgbClr val="000000"/>
                </a:solidFill>
                <a:latin typeface="Times New Roman" pitchFamily="18" charset="0"/>
                <a:cs typeface="Times New Roman" pitchFamily="18" charset="0"/>
              </a:rPr>
              <a:t>18 наурызға </a:t>
            </a:r>
            <a:endParaRPr lang="ru-RU" sz="1200" b="1" dirty="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2023 </a:t>
            </a:r>
            <a:r>
              <a:rPr lang="ru-RU" sz="1200" b="1" dirty="0">
                <a:solidFill>
                  <a:srgbClr val="000000"/>
                </a:solidFill>
                <a:latin typeface="Times New Roman" pitchFamily="18" charset="0"/>
                <a:cs typeface="Times New Roman" pitchFamily="18" charset="0"/>
              </a:rPr>
              <a:t>ж. </a:t>
            </a:r>
            <a:r>
              <a:rPr lang="kk-KZ" sz="1200" b="1" dirty="0" smtClean="0">
                <a:solidFill>
                  <a:srgbClr val="000000"/>
                </a:solidFill>
                <a:latin typeface="Times New Roman" pitchFamily="18" charset="0"/>
                <a:cs typeface="Times New Roman" pitchFamily="18" charset="0"/>
              </a:rPr>
              <a:t>17 </a:t>
            </a:r>
            <a:r>
              <a:rPr lang="kk-KZ" sz="1200" b="1" dirty="0" smtClean="0">
                <a:solidFill>
                  <a:srgbClr val="000000"/>
                </a:solidFill>
                <a:latin typeface="Times New Roman" pitchFamily="18" charset="0"/>
                <a:cs typeface="Times New Roman" pitchFamily="18" charset="0"/>
              </a:rPr>
              <a:t>наурыз </a:t>
            </a:r>
            <a:r>
              <a:rPr lang="ru-RU" sz="1200" b="1" dirty="0" err="1" smtClean="0">
                <a:solidFill>
                  <a:srgbClr val="000000"/>
                </a:solidFill>
                <a:latin typeface="Times New Roman" pitchFamily="18" charset="0"/>
                <a:cs typeface="Times New Roman" pitchFamily="18" charset="0"/>
              </a:rPr>
              <a:t>сағ</a:t>
            </a:r>
            <a:r>
              <a:rPr lang="ru-RU" sz="1200" b="1" dirty="0" err="1">
                <a:solidFill>
                  <a:srgbClr val="000000"/>
                </a:solidFill>
                <a:latin typeface="Times New Roman" pitchFamily="18" charset="0"/>
                <a:cs typeface="Times New Roman" pitchFamily="18" charset="0"/>
              </a:rPr>
              <a:t>.</a:t>
            </a:r>
            <a:r>
              <a:rPr lang="ru-RU" sz="1200" b="1" dirty="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18 </a:t>
            </a:r>
            <a:r>
              <a:rPr lang="ru-RU" sz="1200" b="1" dirty="0" err="1" smtClean="0">
                <a:solidFill>
                  <a:srgbClr val="000000"/>
                </a:solidFill>
                <a:latin typeface="Times New Roman" pitchFamily="18" charset="0"/>
                <a:cs typeface="Times New Roman" pitchFamily="18" charset="0"/>
              </a:rPr>
              <a:t>наурыз</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Аздаған бұлтты, жауын шашынсыз. Оңтүстік-шығыстан жел соғады, күші 0-5 м/с. Ауа температурасы </a:t>
            </a:r>
            <a:r>
              <a:rPr lang="kk-KZ" sz="1200" dirty="0" smtClean="0">
                <a:latin typeface="Times New Roman" pitchFamily="18" charset="0"/>
                <a:cs typeface="Times New Roman" pitchFamily="18" charset="0"/>
              </a:rPr>
              <a:t>3-5</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 суық болады</a:t>
            </a:r>
            <a:r>
              <a:rPr lang="kk-KZ" sz="1200" dirty="0">
                <a:latin typeface="Times New Roman" pitchFamily="18" charset="0"/>
                <a:cs typeface="Times New Roman" pitchFamily="18" charset="0"/>
              </a:rPr>
              <a:t>.</a:t>
            </a:r>
            <a:r>
              <a:rPr lang="ru-RU" sz="1200" dirty="0">
                <a:latin typeface="Times New Roman" pitchFamily="18" charset="0"/>
                <a:cs typeface="Times New Roman" pitchFamily="18" charset="0"/>
              </a:rPr>
              <a:t> </a:t>
            </a:r>
            <a:endParaRPr lang="ru-RU" sz="1150" dirty="0">
              <a:solidFill>
                <a:srgbClr val="000000"/>
              </a:solidFill>
              <a:latin typeface="Times New Roman" pitchFamily="18" charset="0"/>
              <a:cs typeface="Times New Roman" pitchFamily="18" charset="0"/>
              <a:sym typeface="+mn-ea"/>
            </a:endParaRPr>
          </a:p>
          <a:p>
            <a:pPr lvl="0" algn="just"/>
            <a:endParaRPr lang="ru-RU" sz="115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2138542486"/>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572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baseline="0" dirty="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2349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0,006</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66</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0,13</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1199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0,24</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109</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0,55</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64</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0,16</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5947">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0,25</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xmlns=""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a:t>
            </a:r>
            <a:r>
              <a:rPr lang="kk-KZ" altLang="ru-RU" sz="1200" b="1" dirty="0" smtClean="0">
                <a:latin typeface="Times New Roman" panose="02020603050405020304" pitchFamily="18" charset="0"/>
                <a:cs typeface="Times New Roman" panose="02020603050405020304" pitchFamily="18" charset="0"/>
              </a:rPr>
              <a:t> наурыздағы </a:t>
            </a:r>
            <a:r>
              <a:rPr lang="ru-RU" altLang="ru-RU" sz="1200" b="1" dirty="0" err="1" smtClean="0">
                <a:latin typeface="Times New Roman" panose="02020603050405020304" pitchFamily="18" charset="0"/>
                <a:cs typeface="Times New Roman" panose="02020603050405020304" pitchFamily="18" charset="0"/>
              </a:rPr>
              <a:t>Ақтөбе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428868"/>
            <a:ext cx="4643470"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2023 </a:t>
            </a:r>
            <a:r>
              <a:rPr lang="ru-RU" sz="1200" dirty="0" err="1" smtClean="0">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17 </a:t>
            </a:r>
            <a:r>
              <a:rPr lang="ru-RU" sz="1200" dirty="0" err="1" smtClean="0">
                <a:solidFill>
                  <a:schemeClr val="tx1"/>
                </a:solidFill>
                <a:latin typeface="Times New Roman" panose="02020603050405020304" pitchFamily="18" charset="0"/>
                <a:cs typeface="Times New Roman" panose="02020603050405020304" pitchFamily="18" charset="0"/>
              </a:rPr>
              <a:t>наурыз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18 </a:t>
            </a:r>
            <a:r>
              <a:rPr lang="ru-RU" sz="1200" dirty="0" err="1" smtClean="0">
                <a:solidFill>
                  <a:schemeClr val="tx1"/>
                </a:solidFill>
                <a:latin typeface="Times New Roman" panose="02020603050405020304" pitchFamily="18" charset="0"/>
                <a:cs typeface="Times New Roman" panose="02020603050405020304" pitchFamily="18" charset="0"/>
              </a:rPr>
              <a:t>наурыз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a:t>
            </a:r>
            <a:r>
              <a:rPr lang="ru-RU" altLang="en-US" sz="1200" b="1" dirty="0" smtClean="0">
                <a:solidFill>
                  <a:schemeClr val="tx1"/>
                </a:solidFill>
                <a:latin typeface="Times New Roman" pitchFamily="18" charset="0"/>
                <a:cs typeface="Times New Roman" pitchFamily="18" charset="0"/>
                <a:sym typeface="+mn-ea"/>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lvl="0" indent="185738" algn="just"/>
            <a:r>
              <a:rPr lang="ru-RU" sz="1200" dirty="0">
                <a:solidFill>
                  <a:schemeClr val="tx1"/>
                </a:solidFill>
                <a:latin typeface="Times New Roman" panose="02020603050405020304" pitchFamily="18" charset="0"/>
                <a:cs typeface="Times New Roman" panose="02020603050405020304" pitchFamily="18" charset="0"/>
              </a:rPr>
              <a:t>Жалпы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000000"/>
                </a:solidFill>
                <a:latin typeface="Times New Roman" panose="02020603050405020304" pitchFamily="18" charset="0"/>
              </a:rPr>
              <a:t> көтеріңкі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9" y="3571876"/>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Тарасенко Л.И.</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Жакибаева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А.А</a:t>
            </a:r>
            <a:r>
              <a:rPr lang="kk-KZ"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xmlns=""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smtClean="0">
                          <a:latin typeface="Times New Roman" panose="02020603050405020304" pitchFamily="18" charset="0"/>
                          <a:cs typeface="Times New Roman" panose="02020603050405020304" pitchFamily="18" charset="0"/>
                        </a:rPr>
                        <a:t>Тел.: +7 (</a:t>
                      </a:r>
                      <a:r>
                        <a:rPr lang="ru-RU" sz="800" dirty="0" smtClean="0">
                          <a:latin typeface="Times New Roman" panose="02020603050405020304" pitchFamily="18" charset="0"/>
                          <a:cs typeface="Times New Roman" panose="02020603050405020304" pitchFamily="18" charset="0"/>
                        </a:rPr>
                        <a:t>7132</a:t>
                      </a:r>
                      <a:r>
                        <a:rPr sz="80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14343</TotalTime>
  <Words>524</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2832</cp:revision>
  <cp:lastPrinted>2021-07-01T07:38:07Z</cp:lastPrinted>
  <dcterms:created xsi:type="dcterms:W3CDTF">2018-03-27T06:03:00Z</dcterms:created>
  <dcterms:modified xsi:type="dcterms:W3CDTF">2023-03-16T07:14:43Z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