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493252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62529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күндіз жауын-шашын (жаңбыр, қар). </a:t>
            </a:r>
            <a:r>
              <a:rPr lang="kk-KZ" sz="1200" smtClean="0">
                <a:solidFill>
                  <a:prstClr val="black"/>
                </a:solidFill>
                <a:latin typeface="Times New Roman" pitchFamily="18" charset="0"/>
                <a:cs typeface="Times New Roman" pitchFamily="18" charset="0"/>
              </a:rPr>
              <a:t>Сол</a:t>
            </a:r>
            <a:r>
              <a:rPr lang="kk-KZ" sz="120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en-US"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en-US"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en-US"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443" y="2482640"/>
            <a:ext cx="4680169" cy="64633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Метеорологиялық </a:t>
            </a:r>
            <a:r>
              <a:rPr lang="kk-KZ" sz="1200" dirty="0">
                <a:solidFill>
                  <a:prstClr val="black"/>
                </a:solidFill>
                <a:latin typeface="Times New Roman" panose="02020603050405020304" pitchFamily="18" charset="0"/>
                <a:cs typeface="Times New Roman" panose="02020603050405020304" pitchFamily="18" charset="0"/>
              </a:rPr>
              <a:t>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5748" y="5949280"/>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18012</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2705</cp:revision>
  <cp:lastPrinted>2021-07-01T03:56:27Z</cp:lastPrinted>
  <dcterms:created xsi:type="dcterms:W3CDTF">2018-03-27T06:03:00Z</dcterms:created>
  <dcterms:modified xsi:type="dcterms:W3CDTF">2023-03-16T06:24:36Z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