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4" d="100"/>
          <a:sy n="94" d="100"/>
        </p:scale>
        <p:origin x="84"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9785763"/>
              </p:ext>
            </p:extLst>
          </p:nvPr>
        </p:nvGraphicFramePr>
        <p:xfrm>
          <a:off x="307975" y="2285608"/>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59607853"/>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Calibri" panose="020F0502020204030204" pitchFamily="34"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Calibri" panose="020F0502020204030204" pitchFamily="34" charset="0"/>
                        </a:rPr>
                        <a:t>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Calibri" panose="020F0502020204030204" pitchFamily="34" charset="0"/>
                        </a:rPr>
                        <a:t>0.673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Calibri" panose="020F0502020204030204" pitchFamily="34"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Calibri" panose="020F0502020204030204" pitchFamily="34" charset="0"/>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Calibri" panose="020F0502020204030204" pitchFamily="34" charset="0"/>
                        </a:rPr>
                        <a:t>1874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Calibri" panose="020F0502020204030204" pitchFamily="34" charset="0"/>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Calibri" panose="020F0502020204030204" pitchFamily="34"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Calibri" panose="020F0502020204030204" pitchFamily="34" charset="0"/>
                        </a:rPr>
                        <a:t>0.174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Calibri" panose="020F0502020204030204" pitchFamily="34"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Calibri" panose="020F0502020204030204" pitchFamily="34" charset="0"/>
                        </a:rPr>
                        <a:t>0.763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en-US" altLang="ru-RU" sz="1100" b="1" dirty="0" smtClean="0">
                <a:latin typeface="Times New Roman" panose="02020603050405020304" pitchFamily="18" charset="0"/>
                <a:cs typeface="Times New Roman" panose="02020603050405020304" pitchFamily="18" charset="0"/>
              </a:rPr>
              <a:t>17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17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түнде екпіні 15-20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10-12,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17-19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18 </a:t>
            </a:r>
            <a:r>
              <a:rPr lang="kk-KZ" sz="1100" b="1" dirty="0" smtClean="0">
                <a:solidFill>
                  <a:srgbClr val="000000"/>
                </a:solidFill>
                <a:latin typeface="Times New Roman" panose="02020603050405020304" pitchFamily="18" charset="0"/>
                <a:cs typeface="Times New Roman" panose="02020603050405020304" pitchFamily="18" charset="0"/>
              </a:rPr>
              <a:t>наурыз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6-8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19502</TotalTime>
  <Words>576</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2712</cp:revision>
  <cp:lastPrinted>2021-07-01T07:38:07Z</cp:lastPrinted>
  <dcterms:created xsi:type="dcterms:W3CDTF">2018-03-27T06:03:00Z</dcterms:created>
  <dcterms:modified xsi:type="dcterms:W3CDTF">2023-03-16T07:52:58Z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