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3" d="100"/>
          <a:sy n="83" d="100"/>
        </p:scale>
        <p:origin x="90" y="3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55965874"/>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№75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37124" y="348254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16 </a:t>
            </a:r>
            <a:r>
              <a:rPr lang="kk-KZ" altLang="ru-RU" sz="1200" b="1" dirty="0" smtClean="0">
                <a:latin typeface="Times New Roman" panose="02020603050405020304" pitchFamily="18" charset="0"/>
                <a:cs typeface="Times New Roman" panose="02020603050405020304" pitchFamily="18" charset="0"/>
              </a:rPr>
              <a:t>наурыз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76497129"/>
              </p:ext>
            </p:extLst>
          </p:nvPr>
        </p:nvGraphicFramePr>
        <p:xfrm>
          <a:off x="4982765" y="3944211"/>
          <a:ext cx="4691064" cy="226408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2003">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98379">
                <a:tc>
                  <a:txBody>
                    <a:bodyPr/>
                    <a:lstStyle/>
                    <a:p>
                      <a:r>
                        <a:rPr lang="ru-RU" sz="100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338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0,675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2906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0,581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133</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0,664</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0,180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1,375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bl>
          </a:graphicData>
        </a:graphic>
      </p:graphicFrame>
      <p:sp>
        <p:nvSpPr>
          <p:cNvPr id="16" name="Прямоугольник 15"/>
          <p:cNvSpPr/>
          <p:nvPr/>
        </p:nvSpPr>
        <p:spPr>
          <a:xfrm>
            <a:off x="4980669" y="115888"/>
            <a:ext cx="4808536" cy="2169825"/>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16 наурыз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17</a:t>
            </a:r>
            <a:r>
              <a:rPr lang="kk-KZ" altLang="ru-RU" sz="1200" b="1" dirty="0" smtClean="0">
                <a:latin typeface="Times New Roman" pitchFamily="18" charset="0"/>
                <a:cs typeface="Times New Roman" pitchFamily="18" charset="0"/>
              </a:rPr>
              <a:t> наурыз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ұлтты</a:t>
            </a:r>
            <a:r>
              <a:rPr lang="kk-KZ" sz="1200" dirty="0">
                <a:solidFill>
                  <a:prstClr val="black"/>
                </a:solidFill>
                <a:latin typeface="Times New Roman" pitchFamily="18" charset="0"/>
                <a:cs typeface="Times New Roman" pitchFamily="18" charset="0"/>
              </a:rPr>
              <a:t>, түнде қар, күндіз жауын-шашын (жаңбыр, қар). </a:t>
            </a:r>
            <a:r>
              <a:rPr lang="kk-KZ" sz="1200" smtClean="0">
                <a:solidFill>
                  <a:prstClr val="black"/>
                </a:solidFill>
                <a:latin typeface="Times New Roman" pitchFamily="18" charset="0"/>
                <a:cs typeface="Times New Roman" pitchFamily="18" charset="0"/>
              </a:rPr>
              <a:t>Сол</a:t>
            </a:r>
            <a:r>
              <a:rPr lang="kk-KZ" sz="1200" smtClean="0">
                <a:solidFill>
                  <a:prstClr val="black"/>
                </a:solidFill>
                <a:latin typeface="Times New Roman" pitchFamily="18" charset="0"/>
                <a:cs typeface="Times New Roman" pitchFamily="18" charset="0"/>
              </a:rPr>
              <a:t>түстік-батыстан </a:t>
            </a:r>
            <a:r>
              <a:rPr lang="kk-KZ" sz="1200" dirty="0">
                <a:solidFill>
                  <a:prstClr val="black"/>
                </a:solidFill>
                <a:latin typeface="Times New Roman" pitchFamily="18" charset="0"/>
                <a:cs typeface="Times New Roman" pitchFamily="18" charset="0"/>
              </a:rPr>
              <a:t>жел соғады, күші 3-8 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түнде 3-5° аяз, күндіз 1-3°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endParaRPr lang="en-US" altLang="ru-RU" sz="1200" b="1" dirty="0">
              <a:latin typeface="Times New Roman" pitchFamily="18" charset="0"/>
              <a:cs typeface="Times New Roman" pitchFamily="18" charset="0"/>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18 </a:t>
            </a:r>
            <a:r>
              <a:rPr lang="ru-RU" altLang="ru-RU" sz="1200" b="1" dirty="0" err="1">
                <a:latin typeface="Times New Roman" pitchFamily="18" charset="0"/>
                <a:cs typeface="Times New Roman" pitchFamily="18" charset="0"/>
              </a:rPr>
              <a:t>наурыз</a:t>
            </a:r>
            <a:r>
              <a:rPr lang="kk-KZ" altLang="ru-RU" sz="1200" b="1" dirty="0">
                <a:latin typeface="Times New Roman" pitchFamily="18" charset="0"/>
                <a:cs typeface="Times New Roman" pitchFamily="18" charset="0"/>
              </a:rPr>
              <a:t>ға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a:latin typeface="Times New Roman" pitchFamily="18" charset="0"/>
                <a:cs typeface="Times New Roman" pitchFamily="18" charset="0"/>
              </a:rPr>
              <a:t>17 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18</a:t>
            </a:r>
            <a:r>
              <a:rPr lang="kk-KZ" sz="1200" b="1" dirty="0">
                <a:latin typeface="Times New Roman" panose="02020603050405020304" pitchFamily="18" charset="0"/>
                <a:cs typeface="Times New Roman" panose="02020603050405020304" pitchFamily="18" charset="0"/>
              </a:rPr>
              <a:t> наурыз</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Бұлтты, </a:t>
            </a:r>
            <a:r>
              <a:rPr lang="ru-RU" sz="1200" dirty="0" err="1">
                <a:solidFill>
                  <a:prstClr val="black"/>
                </a:solidFill>
                <a:latin typeface="Times New Roman" pitchFamily="18" charset="0"/>
                <a:cs typeface="Times New Roman" pitchFamily="18" charset="0"/>
              </a:rPr>
              <a:t>жауын-шашынсыз</a:t>
            </a:r>
            <a:r>
              <a:rPr lang="kk-KZ" sz="1200" dirty="0">
                <a:solidFill>
                  <a:prstClr val="black"/>
                </a:solidFill>
                <a:latin typeface="Times New Roman" pitchFamily="18" charset="0"/>
                <a:cs typeface="Times New Roman" pitchFamily="18" charset="0"/>
              </a:rPr>
              <a:t>. Солтүстік-шығыстан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2-7 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a:t>
            </a:r>
            <a:r>
              <a:rPr lang="en-US" sz="1200" dirty="0">
                <a:solidFill>
                  <a:prstClr val="black"/>
                </a:solidFill>
                <a:latin typeface="Times New Roman" pitchFamily="18" charset="0"/>
                <a:cs typeface="Times New Roman" pitchFamily="18" charset="0"/>
              </a:rPr>
              <a:t>5</a:t>
            </a:r>
            <a:r>
              <a:rPr lang="kk-KZ" sz="1200" dirty="0">
                <a:solidFill>
                  <a:prstClr val="black"/>
                </a:solidFill>
                <a:latin typeface="Times New Roman" pitchFamily="18" charset="0"/>
                <a:cs typeface="Times New Roman" pitchFamily="18" charset="0"/>
              </a:rPr>
              <a:t>-</a:t>
            </a:r>
            <a:r>
              <a:rPr lang="en-US" sz="1200" dirty="0">
                <a:solidFill>
                  <a:prstClr val="black"/>
                </a:solidFill>
                <a:latin typeface="Times New Roman" pitchFamily="18" charset="0"/>
                <a:cs typeface="Times New Roman" pitchFamily="18" charset="0"/>
              </a:rPr>
              <a:t>7</a:t>
            </a:r>
            <a:r>
              <a:rPr lang="kk-KZ" sz="1200" dirty="0">
                <a:solidFill>
                  <a:prstClr val="black"/>
                </a:solidFill>
                <a:latin typeface="Times New Roman" pitchFamily="18" charset="0"/>
                <a:cs typeface="Times New Roman" pitchFamily="18" charset="0"/>
              </a:rPr>
              <a:t>° 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1" name="TextBox 13"/>
          <p:cNvSpPr txBox="1"/>
          <p:nvPr/>
        </p:nvSpPr>
        <p:spPr>
          <a:xfrm>
            <a:off x="5046232" y="231086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4852" y="320554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 xmlns:a16="http://schemas.microsoft.com/office/drawing/2014/main" val="20000"/>
                      </a:ext>
                    </a:extLst>
                  </a:gridCol>
                  <a:gridCol w="1879359">
                    <a:extLst>
                      <a:ext uri="{9D8B030D-6E8A-4147-A177-3AD203B41FA5}">
                        <a16:colId xmlns=""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Жиембаева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Д.А. /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19999</TotalTime>
  <Words>614</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2874</cp:revision>
  <cp:lastPrinted>2021-07-01T03:56:27Z</cp:lastPrinted>
  <dcterms:created xsi:type="dcterms:W3CDTF">2018-03-27T06:03:00Z</dcterms:created>
  <dcterms:modified xsi:type="dcterms:W3CDTF">2023-03-16T06:23:59Z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