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жауын-шашын (жаңбыр, қар). </a:t>
            </a:r>
            <a:r>
              <a:rPr lang="kk-KZ" sz="1200" dirty="0" smtClean="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6-11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18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17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1860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14952</TotalTime>
  <Words>546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3073</cp:revision>
  <cp:lastPrinted>2021-07-01T03:56:27Z</cp:lastPrinted>
  <dcterms:created xsi:type="dcterms:W3CDTF">2018-03-27T06:03:00Z</dcterms:created>
  <dcterms:modified xsi:type="dcterms:W3CDTF">2023-03-16T06:42:05Z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