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716198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17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ru-RU" sz="1200" dirty="0">
                <a:solidFill>
                  <a:schemeClr val="tx1"/>
                </a:solidFill>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2822362"/>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15866</TotalTime>
  <Words>565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2761</cp:revision>
  <cp:lastPrinted>2021-07-01T03:56:27Z</cp:lastPrinted>
  <dcterms:created xsi:type="dcterms:W3CDTF">2018-03-27T06:03:00Z</dcterms:created>
  <dcterms:modified xsi:type="dcterms:W3CDTF">2023-03-16T05:00:55Z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