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45679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822660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17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түнде қар, күндіз жауын-шашын (жаңбыр, қар). </a:t>
            </a:r>
            <a:r>
              <a:rPr lang="kk-KZ" sz="1200" smtClean="0">
                <a:solidFill>
                  <a:prstClr val="black"/>
                </a:solidFill>
                <a:latin typeface="Times New Roman" pitchFamily="18" charset="0"/>
                <a:cs typeface="Times New Roman" pitchFamily="18" charset="0"/>
              </a:rPr>
              <a:t>Солүстік-шығыстан </a:t>
            </a:r>
            <a:r>
              <a:rPr lang="kk-KZ" sz="1200" dirty="0">
                <a:solidFill>
                  <a:prstClr val="black"/>
                </a:solidFill>
                <a:latin typeface="Times New Roman" pitchFamily="18" charset="0"/>
                <a:cs typeface="Times New Roman" pitchFamily="18" charset="0"/>
              </a:rPr>
              <a:t>жел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3-5° 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en-US"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18</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en-US"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18098</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2768</cp:revision>
  <cp:lastPrinted>2021-07-01T03:56:27Z</cp:lastPrinted>
  <dcterms:created xsi:type="dcterms:W3CDTF">2018-03-27T06:03:00Z</dcterms:created>
  <dcterms:modified xsi:type="dcterms:W3CDTF">2023-03-16T06:22:37Z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