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10" d="100"/>
          <a:sy n="110" d="100"/>
        </p:scale>
        <p:origin x="-216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74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15</a:t>
                      </a:r>
                      <a:r>
                        <a:rPr lang="kk-KZ" sz="1200" b="1" i="1" u="none" kern="1200" baseline="0" dirty="0" smtClean="0">
                          <a:solidFill>
                            <a:schemeClr val="tx1"/>
                          </a:solidFill>
                          <a:latin typeface="Times New Roman" pitchFamily="18" charset="0"/>
                          <a:ea typeface="+mn-ea"/>
                          <a:cs typeface="Times New Roman" pitchFamily="18" charset="0"/>
                        </a:rPr>
                        <a:t> </a:t>
                      </a:r>
                      <a:r>
                        <a:rPr lang="kk-KZ" sz="1200" b="1" i="1" u="none" kern="1200" baseline="0" dirty="0">
                          <a:solidFill>
                            <a:schemeClr val="tx1"/>
                          </a:solidFill>
                          <a:latin typeface="Times New Roman" pitchFamily="18" charset="0"/>
                          <a:ea typeface="+mn-ea"/>
                          <a:cs typeface="Times New Roman" pitchFamily="18" charset="0"/>
                        </a:rPr>
                        <a:t>наурыз </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15 </a:t>
            </a:r>
            <a:r>
              <a:rPr lang="kk-KZ" altLang="ru-RU" sz="1200" b="1" dirty="0">
                <a:solidFill>
                  <a:srgbClr val="000000"/>
                </a:solidFill>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207642574"/>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4953000" y="116633"/>
            <a:ext cx="4824536" cy="1785104"/>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15 </a:t>
            </a:r>
            <a:r>
              <a:rPr lang="kk-KZ" altLang="ru-RU" sz="1200" b="1" dirty="0">
                <a:solidFill>
                  <a:srgbClr val="000000"/>
                </a:solidFill>
                <a:latin typeface="Times New Roman" pitchFamily="18" charset="0"/>
                <a:cs typeface="Times New Roman" pitchFamily="18" charset="0"/>
              </a:rPr>
              <a:t>наурызға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15 </a:t>
            </a:r>
            <a:r>
              <a:rPr lang="kk-KZ" altLang="ru-RU" sz="1200" b="1" dirty="0">
                <a:solidFill>
                  <a:srgbClr val="000000"/>
                </a:solidFill>
                <a:latin typeface="Times New Roman" pitchFamily="18" charset="0"/>
                <a:cs typeface="Times New Roman" pitchFamily="18" charset="0"/>
              </a:rPr>
              <a:t>наурыз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16 </a:t>
            </a:r>
            <a:r>
              <a:rPr lang="kk-KZ" altLang="ru-RU" sz="1200" b="1" dirty="0">
                <a:solidFill>
                  <a:srgbClr val="000000"/>
                </a:solidFill>
                <a:latin typeface="Times New Roman" pitchFamily="18" charset="0"/>
                <a:cs typeface="Times New Roman" pitchFamily="18" charset="0"/>
              </a:rPr>
              <a:t>наурызға </a:t>
            </a:r>
          </a:p>
          <a:p>
            <a:pPr algn="ct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endParaRPr lang="ru-RU" altLang="ru-RU" sz="1100" b="1" dirty="0">
              <a:solidFill>
                <a:srgbClr val="000000"/>
              </a:solidFill>
              <a:latin typeface="Times New Roman" pitchFamily="18" charset="0"/>
              <a:cs typeface="Times New Roman" pitchFamily="18" charset="0"/>
            </a:endParaRPr>
          </a:p>
          <a:p>
            <a:pPr indent="182563" algn="just">
              <a:tabLst>
                <a:tab pos="180975" algn="l"/>
              </a:tabLst>
            </a:pPr>
            <a:r>
              <a:rPr lang="kk-KZ" sz="1000" dirty="0" smtClean="0">
                <a:latin typeface="Times New Roman" pitchFamily="18" charset="0"/>
                <a:cs typeface="Times New Roman" pitchFamily="18" charset="0"/>
              </a:rPr>
              <a:t>Көшпелі бұлтты, күндіз </a:t>
            </a:r>
            <a:r>
              <a:rPr lang="ru-RU" sz="1000" dirty="0" err="1" smtClean="0">
                <a:latin typeface="Times New Roman" pitchFamily="18" charset="0"/>
                <a:cs typeface="Times New Roman" pitchFamily="18" charset="0"/>
              </a:rPr>
              <a:t>жауын-шашын</a:t>
            </a:r>
            <a:r>
              <a:rPr lang="ru-RU" sz="1000" dirty="0" smtClean="0">
                <a:latin typeface="Times New Roman" pitchFamily="18" charset="0"/>
                <a:cs typeface="Times New Roman" pitchFamily="18" charset="0"/>
              </a:rPr>
              <a:t> (</a:t>
            </a:r>
            <a:r>
              <a:rPr lang="kk-KZ" sz="1000" dirty="0" smtClean="0">
                <a:latin typeface="Times New Roman" pitchFamily="18" charset="0"/>
                <a:cs typeface="Times New Roman" pitchFamily="18" charset="0"/>
              </a:rPr>
              <a:t>жаңбыр, қар</a:t>
            </a:r>
            <a:r>
              <a:rPr lang="ru-RU" sz="1000" dirty="0" smtClean="0">
                <a:latin typeface="Times New Roman" pitchFamily="18" charset="0"/>
                <a:cs typeface="Times New Roman" pitchFamily="18" charset="0"/>
              </a:rPr>
              <a:t>), к</a:t>
            </a:r>
            <a:r>
              <a:rPr lang="kk-KZ" sz="1000" dirty="0" smtClean="0">
                <a:latin typeface="Times New Roman" pitchFamily="18" charset="0"/>
                <a:cs typeface="Times New Roman" pitchFamily="18" charset="0"/>
              </a:rPr>
              <a:t>өктайғақ. Солтүстік-батыстан, батыстан жел соғады, күші 9-14 м/с. Ауа температурасы түнде 8-10 мороза, күндіз 0 градус шамасында.</a:t>
            </a:r>
          </a:p>
          <a:p>
            <a:pPr indent="182563" algn="ctr">
              <a:tabLst>
                <a:tab pos="180975" algn="l"/>
              </a:tabLst>
            </a:pPr>
            <a:r>
              <a:rPr lang="kk-KZ" altLang="ru-RU" sz="1200" b="1" dirty="0" smtClean="0">
                <a:solidFill>
                  <a:srgbClr val="000000"/>
                </a:solidFill>
                <a:latin typeface="Times New Roman" pitchFamily="18" charset="0"/>
                <a:cs typeface="Times New Roman" pitchFamily="18" charset="0"/>
              </a:rPr>
              <a:t>17 </a:t>
            </a:r>
            <a:r>
              <a:rPr lang="kk-KZ" altLang="ru-RU" sz="1200" b="1" dirty="0">
                <a:solidFill>
                  <a:srgbClr val="000000"/>
                </a:solidFill>
                <a:latin typeface="Times New Roman" pitchFamily="18" charset="0"/>
                <a:cs typeface="Times New Roman" pitchFamily="18" charset="0"/>
              </a:rPr>
              <a:t>наурызға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16 </a:t>
            </a:r>
            <a:r>
              <a:rPr lang="kk-KZ" altLang="ru-RU" sz="1200" b="1" dirty="0">
                <a:solidFill>
                  <a:srgbClr val="000000"/>
                </a:solidFill>
                <a:latin typeface="Times New Roman" pitchFamily="18" charset="0"/>
                <a:cs typeface="Times New Roman" pitchFamily="18" charset="0"/>
              </a:rPr>
              <a:t>наурыз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17 наурызға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000" dirty="0" smtClean="0">
                <a:latin typeface="Times New Roman" pitchFamily="18" charset="0"/>
                <a:cs typeface="Times New Roman" pitchFamily="18" charset="0"/>
              </a:rPr>
              <a:t>Көшпелі бұлтты</a:t>
            </a:r>
            <a:r>
              <a:rPr lang="kk-KZ" sz="1000" dirty="0">
                <a:latin typeface="Times New Roman" pitchFamily="18" charset="0"/>
                <a:cs typeface="Times New Roman" pitchFamily="18" charset="0"/>
              </a:rPr>
              <a:t>, </a:t>
            </a:r>
            <a:r>
              <a:rPr lang="ru-RU" sz="1000" dirty="0" err="1" smtClean="0">
                <a:latin typeface="Times New Roman" pitchFamily="18" charset="0"/>
                <a:cs typeface="Times New Roman" pitchFamily="18" charset="0"/>
              </a:rPr>
              <a:t>жауын-шашынсыз</a:t>
            </a:r>
            <a:r>
              <a:rPr lang="kk-KZ" sz="1000" dirty="0" smtClean="0">
                <a:latin typeface="Times New Roman" pitchFamily="18" charset="0"/>
                <a:cs typeface="Times New Roman" pitchFamily="18" charset="0"/>
              </a:rPr>
              <a:t>. Оңтүстік-батыстан</a:t>
            </a:r>
            <a:r>
              <a:rPr lang="kk-KZ" sz="1000" dirty="0" smtClean="0">
                <a:latin typeface="Times New Roman" pitchFamily="18" charset="0"/>
                <a:cs typeface="Times New Roman" pitchFamily="18" charset="0"/>
              </a:rPr>
              <a:t>, батыстан жел </a:t>
            </a:r>
            <a:r>
              <a:rPr lang="kk-KZ" sz="1000" dirty="0">
                <a:latin typeface="Times New Roman" pitchFamily="18" charset="0"/>
                <a:cs typeface="Times New Roman" pitchFamily="18" charset="0"/>
              </a:rPr>
              <a:t>соғады, </a:t>
            </a:r>
            <a:r>
              <a:rPr lang="kk-KZ" sz="1000" smtClean="0">
                <a:latin typeface="Times New Roman" pitchFamily="18" charset="0"/>
                <a:cs typeface="Times New Roman" pitchFamily="18" charset="0"/>
              </a:rPr>
              <a:t>күші  9-14 </a:t>
            </a:r>
            <a:r>
              <a:rPr lang="kk-KZ" sz="1000" dirty="0" smtClean="0">
                <a:latin typeface="Times New Roman" pitchFamily="18" charset="0"/>
                <a:cs typeface="Times New Roman" pitchFamily="18" charset="0"/>
              </a:rPr>
              <a:t>м/с</a:t>
            </a:r>
            <a:r>
              <a:rPr lang="kk-KZ" sz="1000" dirty="0">
                <a:latin typeface="Times New Roman" pitchFamily="18" charset="0"/>
                <a:cs typeface="Times New Roman" pitchFamily="18" charset="0"/>
              </a:rPr>
              <a:t>. </a:t>
            </a:r>
            <a:r>
              <a:rPr lang="ru-RU" sz="1000" dirty="0" err="1">
                <a:latin typeface="Times New Roman" pitchFamily="18" charset="0"/>
                <a:cs typeface="Times New Roman" pitchFamily="18" charset="0"/>
              </a:rPr>
              <a:t>Ауа</a:t>
            </a:r>
            <a:r>
              <a:rPr lang="ru-RU" sz="1000" dirty="0">
                <a:latin typeface="Times New Roman" pitchFamily="18" charset="0"/>
                <a:cs typeface="Times New Roman" pitchFamily="18" charset="0"/>
              </a:rPr>
              <a:t> </a:t>
            </a:r>
            <a:r>
              <a:rPr lang="ru-RU" sz="1000" dirty="0" err="1">
                <a:latin typeface="Times New Roman" pitchFamily="18" charset="0"/>
                <a:cs typeface="Times New Roman" pitchFamily="18" charset="0"/>
              </a:rPr>
              <a:t>температурасы</a:t>
            </a:r>
            <a:r>
              <a:rPr lang="ru-RU" sz="1000" dirty="0">
                <a:latin typeface="Times New Roman" pitchFamily="18" charset="0"/>
                <a:cs typeface="Times New Roman" pitchFamily="18" charset="0"/>
              </a:rPr>
              <a:t> </a:t>
            </a:r>
            <a:r>
              <a:rPr lang="kk-KZ" sz="1000" dirty="0" smtClean="0">
                <a:latin typeface="Times New Roman" pitchFamily="18" charset="0"/>
                <a:cs typeface="Times New Roman" pitchFamily="18" charset="0"/>
              </a:rPr>
              <a:t>5-7 </a:t>
            </a:r>
            <a:r>
              <a:rPr lang="kk-KZ" sz="1000" dirty="0" smtClean="0">
                <a:latin typeface="Times New Roman" pitchFamily="18" charset="0"/>
                <a:cs typeface="Times New Roman" pitchFamily="18" charset="0"/>
              </a:rPr>
              <a:t>градус </a:t>
            </a:r>
            <a:r>
              <a:rPr lang="kk-KZ" sz="1000" dirty="0">
                <a:latin typeface="Times New Roman" pitchFamily="18" charset="0"/>
                <a:cs typeface="Times New Roman" pitchFamily="18" charset="0"/>
              </a:rPr>
              <a:t>аяз.</a:t>
            </a:r>
            <a:endParaRPr lang="ru-RU" altLang="en-US" sz="10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16 </a:t>
            </a:r>
            <a:r>
              <a:rPr lang="kk-KZ" sz="1200" dirty="0">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17 </a:t>
            </a:r>
            <a:r>
              <a:rPr lang="kk-KZ" sz="1200" dirty="0">
                <a:solidFill>
                  <a:schemeClr val="tx1"/>
                </a:solidFill>
                <a:latin typeface="Times New Roman" panose="02020603050405020304" pitchFamily="18" charset="0"/>
                <a:cs typeface="Times New Roman" panose="02020603050405020304" pitchFamily="18" charset="0"/>
              </a:rPr>
              <a:t>наурызға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М. </a:t>
            </a:r>
            <a:r>
              <a:rPr lang="ru-RU" altLang="ru-RU" sz="1200" b="1" i="1" dirty="0" err="1" smtClean="0">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13548</TotalTime>
  <Words>568</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2913</cp:revision>
  <cp:lastPrinted>2021-07-01T03:56:27Z</cp:lastPrinted>
  <dcterms:created xsi:type="dcterms:W3CDTF">2018-03-27T06:03:00Z</dcterms:created>
  <dcterms:modified xsi:type="dcterms:W3CDTF">2023-03-15T06:54:27Z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