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p:scale>
          <a:sx n="100" d="100"/>
          <a:sy n="100" d="100"/>
        </p:scale>
        <p:origin x="1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790034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15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15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6965931"/>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98688"/>
            <a:ext cx="4701348" cy="1508105"/>
          </a:xfrm>
          <a:prstGeom prst="rect">
            <a:avLst/>
          </a:prstGeom>
        </p:spPr>
        <p:txBody>
          <a:bodyPr wrap="square" anchor="ctr">
            <a:spAutoFit/>
          </a:bodyPr>
          <a:lstStyle/>
          <a:p>
            <a:pPr algn="ctr"/>
            <a:r>
              <a:rPr lang="ru-RU" altLang="ru-RU" sz="1000" b="1" dirty="0">
                <a:latin typeface="Times New Roman" panose="02020603050405020304" pitchFamily="18" charset="0"/>
                <a:cs typeface="Times New Roman" panose="02020603050405020304" pitchFamily="18" charset="0"/>
              </a:rPr>
              <a:t>Павлодар қаласы бойынша </a:t>
            </a:r>
            <a:r>
              <a:rPr lang="ru-RU" altLang="ru-RU" sz="1000" b="1" dirty="0">
                <a:solidFill>
                  <a:schemeClr val="tx1">
                    <a:lumMod val="75000"/>
                    <a:lumOff val="25000"/>
                  </a:schemeClr>
                </a:solidFill>
                <a:latin typeface="Times New Roman" panose="02020603050405020304" pitchFamily="18" charset="0"/>
                <a:cs typeface="Times New Roman" panose="02020603050405020304" pitchFamily="18" charset="0"/>
              </a:rPr>
              <a:t>16</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15 </a:t>
            </a:r>
            <a:r>
              <a:rPr lang="kk-KZ" sz="10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наурыз с. 21-ға дейін </a:t>
            </a:r>
          </a:p>
          <a:p>
            <a:pPr algn="just"/>
            <a:r>
              <a:rPr lang="kk-KZ" sz="1000" dirty="0">
                <a:latin typeface="Times New Roman" panose="02020603050405020304" pitchFamily="18" charset="0"/>
                <a:cs typeface="Times New Roman" panose="02020603050405020304" pitchFamily="18" charset="0"/>
              </a:rPr>
              <a:t>      Көшпелі б</a:t>
            </a:r>
            <a:r>
              <a:rPr lang="kk-KZ" sz="1000" dirty="0">
                <a:latin typeface="Times New Roman" panose="02020603050405020304" pitchFamily="18" charset="0"/>
                <a:ea typeface="Times New Roman" panose="02020603050405020304" pitchFamily="18" charset="0"/>
              </a:rPr>
              <a:t>ұлтты</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танертен және </a:t>
            </a:r>
            <a:r>
              <a:rPr lang="kk-KZ" sz="1000" dirty="0">
                <a:latin typeface="Times New Roman" panose="02020603050405020304" pitchFamily="18" charset="0"/>
                <a:cs typeface="Times New Roman" panose="02020603050405020304" pitchFamily="18" charset="0"/>
              </a:rPr>
              <a:t>күндіз </a:t>
            </a:r>
            <a:r>
              <a:rPr lang="kk-KZ" sz="1000" kern="1400" dirty="0">
                <a:solidFill>
                  <a:srgbClr val="000000"/>
                </a:solidFill>
                <a:latin typeface="Times New Roman" panose="02020603050405020304" pitchFamily="18" charset="0"/>
                <a:ea typeface="Times New Roman" panose="02020603050405020304" pitchFamily="18" charset="0"/>
              </a:rPr>
              <a:t>жауын-шашын (жаңбыр, қар</a:t>
            </a:r>
            <a:r>
              <a:rPr lang="ru-RU" sz="1000" kern="1400" dirty="0">
                <a:solidFill>
                  <a:srgbClr val="000000"/>
                </a:solidFill>
                <a:latin typeface="Times New Roman" panose="02020603050405020304" pitchFamily="18" charset="0"/>
                <a:ea typeface="Times New Roman" panose="02020603050405020304" pitchFamily="18" charset="0"/>
              </a:rPr>
              <a:t>)</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a:t>
            </a:r>
            <a:r>
              <a:rPr lang="kk-KZ" sz="1000" dirty="0">
                <a:latin typeface="Times New Roman" panose="02020603050405020304" pitchFamily="18" charset="0"/>
                <a:cs typeface="Times New Roman" panose="02020603050405020304" pitchFamily="18" charset="0"/>
              </a:rPr>
              <a:t>, күші</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3-5, </a:t>
            </a:r>
            <a:r>
              <a:rPr lang="kk-KZ" sz="1000" dirty="0">
                <a:latin typeface="Times New Roman" panose="02020603050405020304" pitchFamily="18" charset="0"/>
                <a:cs typeface="Times New Roman" panose="02020603050405020304" pitchFamily="18" charset="0"/>
              </a:rPr>
              <a:t>күндіз 1-3 аяз.</a:t>
            </a:r>
          </a:p>
          <a:p>
            <a:pPr algn="ctr"/>
            <a:endParaRPr lang="ru-RU" sz="10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17 наурызға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16 наурыз с. 21-ден 17 наурыз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000" dirty="0">
                <a:latin typeface="Times New Roman" panose="02020603050405020304" pitchFamily="18" charset="0"/>
                <a:cs typeface="Times New Roman" panose="02020603050405020304" pitchFamily="18" charset="0"/>
              </a:rPr>
              <a:t> Көшпелі б</a:t>
            </a:r>
            <a:r>
              <a:rPr lang="kk-KZ" sz="10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Он</a:t>
            </a:r>
            <a:r>
              <a:rPr lang="kk-KZ" sz="1100" dirty="0">
                <a:latin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5-7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553998"/>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000" dirty="0">
                <a:solidFill>
                  <a:schemeClr val="tx1"/>
                </a:solidFill>
                <a:latin typeface="Times New Roman" panose="02020603050405020304" pitchFamily="18" charset="0"/>
                <a:cs typeface="Times New Roman" panose="02020603050405020304" pitchFamily="18" charset="0"/>
              </a:rPr>
              <a:t>         16 наурызда, </a:t>
            </a:r>
            <a:r>
              <a:rPr lang="ru-RU" sz="1000">
                <a:solidFill>
                  <a:schemeClr val="tx1"/>
                </a:solidFill>
                <a:latin typeface="Times New Roman" panose="02020603050405020304" pitchFamily="18" charset="0"/>
                <a:cs typeface="Times New Roman" panose="02020603050405020304" pitchFamily="18" charset="0"/>
              </a:rPr>
              <a:t>түнде 17 </a:t>
            </a:r>
            <a:r>
              <a:rPr lang="ru-RU" sz="1000" dirty="0">
                <a:solidFill>
                  <a:schemeClr val="tx1"/>
                </a:solidFill>
                <a:latin typeface="Times New Roman" panose="02020603050405020304" pitchFamily="18" charset="0"/>
                <a:cs typeface="Times New Roman" panose="02020603050405020304" pitchFamily="18" charset="0"/>
              </a:rPr>
              <a:t>наурызда метеорологиялық жағдайлар қала атмосферасында ластаушы заттарды</a:t>
            </a:r>
            <a:r>
              <a:rPr lang="kk-KZ" sz="1000" dirty="0">
                <a:solidFill>
                  <a:schemeClr val="tx1"/>
                </a:solidFill>
                <a:latin typeface="Times New Roman" panose="02020603050405020304" pitchFamily="18" charset="0"/>
                <a:cs typeface="Times New Roman" panose="02020603050405020304" pitchFamily="18" charset="0"/>
              </a:rPr>
              <a:t>ң</a:t>
            </a:r>
            <a:r>
              <a:rPr lang="ru-RU" sz="1000" dirty="0">
                <a:solidFill>
                  <a:schemeClr val="tx1"/>
                </a:solidFill>
                <a:latin typeface="Times New Roman" panose="02020603050405020304" pitchFamily="18" charset="0"/>
                <a:cs typeface="Times New Roman" panose="02020603050405020304" pitchFamily="18" charset="0"/>
              </a:rPr>
              <a:t> </a:t>
            </a:r>
            <a:r>
              <a:rPr lang="ru-RU" sz="1000" b="1" dirty="0">
                <a:solidFill>
                  <a:schemeClr val="tx1"/>
                </a:solidFill>
                <a:latin typeface="Times New Roman" panose="02020603050405020304" pitchFamily="18" charset="0"/>
                <a:cs typeface="Times New Roman" panose="02020603050405020304" pitchFamily="18" charset="0"/>
              </a:rPr>
              <a:t>сейілуіне</a:t>
            </a:r>
            <a:r>
              <a:rPr lang="ru-RU" sz="1000" dirty="0">
                <a:solidFill>
                  <a:schemeClr val="tx1"/>
                </a:solidFill>
                <a:latin typeface="Times New Roman" panose="02020603050405020304" pitchFamily="18" charset="0"/>
                <a:cs typeface="Times New Roman" panose="02020603050405020304" pitchFamily="18" charset="0"/>
              </a:rPr>
              <a:t> ы</a:t>
            </a:r>
            <a:r>
              <a:rPr lang="kk-KZ" sz="1000" dirty="0">
                <a:solidFill>
                  <a:schemeClr val="tx1"/>
                </a:solidFill>
                <a:latin typeface="Times New Roman" panose="02020603050405020304" pitchFamily="18" charset="0"/>
                <a:cs typeface="Times New Roman" panose="02020603050405020304" pitchFamily="18" charset="0"/>
              </a:rPr>
              <a:t>қпал</a:t>
            </a:r>
            <a:r>
              <a:rPr lang="ru-RU" sz="1000" dirty="0">
                <a:solidFill>
                  <a:schemeClr val="tx1"/>
                </a:solidFill>
                <a:latin typeface="Times New Roman" panose="02020603050405020304" pitchFamily="18" charset="0"/>
                <a:cs typeface="Times New Roman" panose="02020603050405020304" pitchFamily="18" charset="0"/>
              </a:rPr>
              <a:t> етеді. </a:t>
            </a:r>
          </a:p>
          <a:p>
            <a:pPr algn="just"/>
            <a:r>
              <a:rPr lang="ru-RU" sz="10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00" b="1" dirty="0">
                <a:solidFill>
                  <a:srgbClr val="000000"/>
                </a:solidFill>
                <a:latin typeface="Times New Roman" panose="02020603050405020304" pitchFamily="18" charset="0"/>
              </a:rPr>
              <a:t>төмен</a:t>
            </a:r>
            <a:r>
              <a:rPr lang="ru-RU" sz="1000" dirty="0">
                <a:solidFill>
                  <a:srgbClr val="000000"/>
                </a:solidFill>
                <a:latin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0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Бақтыбай М</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20559</TotalTime>
  <Words>593</Words>
  <Application>Microsoft Office PowerPoint</Application>
  <PresentationFormat>Лист A4 (210x297 мм)</PresentationFormat>
  <Paragraphs>85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3427</cp:revision>
  <cp:lastPrinted>2023-01-16T10:13:34Z</cp:lastPrinted>
  <dcterms:created xsi:type="dcterms:W3CDTF">2018-03-27T06:03:00Z</dcterms:created>
  <dcterms:modified xsi:type="dcterms:W3CDTF">2023-03-15T03:51:58Z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