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08352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639532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наурыз </a:t>
            </a:r>
            <a:r>
              <a:rPr lang="ru-RU" altLang="ru-RU" sz="1200" b="1" dirty="0">
                <a:latin typeface="Times New Roman" panose="02020603050405020304" pitchFamily="18" charset="0"/>
                <a:cs typeface="Times New Roman" panose="02020603050405020304" pitchFamily="18" charset="0"/>
              </a:rPr>
              <a:t>21-ден 16</a:t>
            </a:r>
            <a:r>
              <a:rPr lang="kk-KZ" altLang="ru-RU" sz="1200" b="1" dirty="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жауын-шашын (жаңбыр, қар).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64633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5748" y="5949280"/>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18011</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2700</cp:revision>
  <cp:lastPrinted>2021-07-01T03:56:27Z</cp:lastPrinted>
  <dcterms:created xsi:type="dcterms:W3CDTF">2018-03-27T06:03:00Z</dcterms:created>
  <dcterms:modified xsi:type="dcterms:W3CDTF">2023-03-15T06:51:32Z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