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58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825849"/>
              </p:ext>
            </p:extLst>
          </p:nvPr>
        </p:nvGraphicFramePr>
        <p:xfrm>
          <a:off x="307975" y="228560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2048505"/>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0,008</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16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12-14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19445</TotalTime>
  <Words>580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2710</cp:revision>
  <cp:lastPrinted>2021-07-01T07:38:07Z</cp:lastPrinted>
  <dcterms:created xsi:type="dcterms:W3CDTF">2018-03-27T06:03:00Z</dcterms:created>
  <dcterms:modified xsi:type="dcterms:W3CDTF">2023-03-15T07:35:34Z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