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2" d="100"/>
          <a:sy n="92" d="100"/>
        </p:scale>
        <p:origin x="22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4148873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15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ru-RU" altLang="ru-RU" sz="1200" b="1" dirty="0" err="1">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күндіз аздаған жауын-шашын (жаңбыр, қар) жауады. Жел 7-12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4-6 аяз, күндіз 0-2 жылы </a:t>
            </a:r>
            <a:r>
              <a:rPr lang="kk-KZ" sz="1200" dirty="0">
                <a:solidFill>
                  <a:prstClr val="black"/>
                </a:solidFill>
                <a:latin typeface="Times New Roman" pitchFamily="18" charset="0"/>
                <a:cs typeface="Times New Roman" pitchFamily="18" charset="0"/>
              </a:rPr>
              <a:t>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17 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16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ru-RU" altLang="ru-RU" sz="1200" b="1" dirty="0" err="1">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7-12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0-2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72926601"/>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0.683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0.561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527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0.427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наурыздағы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14038</TotalTime>
  <Words>572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2566</cp:revision>
  <cp:lastPrinted>2021-07-01T07:38:07Z</cp:lastPrinted>
  <dcterms:created xsi:type="dcterms:W3CDTF">2018-03-27T06:03:00Z</dcterms:created>
  <dcterms:modified xsi:type="dcterms:W3CDTF">2023-03-15T06:35:14Z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