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a:t>
            </a:r>
            <a:r>
              <a:rPr lang="kk-KZ" sz="1200" dirty="0" smtClean="0">
                <a:latin typeface="Times New Roman" pitchFamily="18" charset="0"/>
                <a:cs typeface="Times New Roman" pitchFamily="18" charset="0"/>
              </a:rPr>
              <a:t>жауын-шашынсыз. Шығыстан, оңтүстік-шығыстан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1-6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 градус </a:t>
            </a:r>
            <a:r>
              <a:rPr lang="kk-KZ" sz="1200" dirty="0" smtClean="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2-4 градус </a:t>
            </a:r>
            <a:r>
              <a:rPr lang="kk-KZ" sz="1200" dirty="0" smtClean="0">
                <a:latin typeface="Times New Roman" pitchFamily="18" charset="0"/>
                <a:cs typeface="Times New Roman" pitchFamily="18" charset="0"/>
              </a:rPr>
              <a:t>жылы болады.</a:t>
            </a:r>
          </a:p>
          <a:p>
            <a:pPr algn="ct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 шашынсыз. Оңтүстік-шығыстан жел соғады, күші 0-5 м/с. Ауа </a:t>
            </a:r>
            <a:r>
              <a:rPr lang="kk-KZ" sz="1200" dirty="0" smtClean="0">
                <a:latin typeface="Times New Roman" pitchFamily="18" charset="0"/>
                <a:cs typeface="Times New Roman" pitchFamily="18" charset="0"/>
              </a:rPr>
              <a:t>температурасы 5-7 </a:t>
            </a:r>
            <a:r>
              <a:rPr lang="kk-KZ" sz="1200" dirty="0" smtClean="0">
                <a:latin typeface="Times New Roman" pitchFamily="18" charset="0"/>
                <a:cs typeface="Times New Roman" pitchFamily="18" charset="0"/>
              </a:rPr>
              <a:t>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3521684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289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1433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0,91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14341</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2830</cp:revision>
  <cp:lastPrinted>2021-07-01T07:38:07Z</cp:lastPrinted>
  <dcterms:created xsi:type="dcterms:W3CDTF">2018-03-27T06:03:00Z</dcterms:created>
  <dcterms:modified xsi:type="dcterms:W3CDTF">2023-03-15T07:08:44Z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