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6752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2532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2023-03-15T06:23:59Z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