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2" d="100"/>
          <a:sy n="92" d="100"/>
        </p:scale>
        <p:origin x="102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96062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90177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</a:t>
            </a:r>
            <a:r>
              <a:rPr lang="ru-RU" sz="1100" dirty="0">
                <a:solidFill>
                  <a:srgbClr val="000000"/>
                </a:solidFill>
                <a:latin typeface="wf_segoe-ui_normal"/>
              </a:rPr>
              <a:t> 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 восточный, юго-восточный 9-14, днем порывы 15-20 м/с. Температура воздуха ночью 8-10, днем 21-23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16977</TotalTime>
  <Words>536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wf_segoe-ui_normal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2675</cp:revision>
  <cp:lastPrinted>2021-10-15T03:50:29Z</cp:lastPrinted>
  <dcterms:created xsi:type="dcterms:W3CDTF">2018-03-27T06:03:00Z</dcterms:created>
  <dcterms:modified xsi:type="dcterms:W3CDTF">2023-03-15T07:35:37Z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