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216" y="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34260364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73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марта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62069" y="174751"/>
            <a:ext cx="4773971" cy="201593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</a:p>
          <a:p>
            <a:pPr lvl="0" algn="ctr"/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г. Павлодар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марта 2023 г.</a:t>
            </a:r>
          </a:p>
          <a:p>
            <a:pPr lvl="0"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15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21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ctr"/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</a:t>
            </a:r>
            <a:r>
              <a:rPr lang="kk-KZ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осадки (дождь, снег). </a:t>
            </a:r>
            <a:r>
              <a:rPr lang="kk-KZ" sz="10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</a:t>
            </a:r>
            <a:r>
              <a:rPr lang="kk-KZ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марта 2023 г.</a:t>
            </a:r>
          </a:p>
          <a:p>
            <a:pPr lvl="0"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марта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17 марта 2023 г.</a:t>
            </a: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kk-KZ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 Температура воздуха ночью 5-7 мороза.</a:t>
            </a:r>
          </a:p>
          <a:p>
            <a:pPr algn="just">
              <a:spcAft>
                <a:spcPts val="0"/>
              </a:spcAft>
            </a:pP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марта, ночью 17 марта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8339959"/>
              </p:ext>
            </p:extLst>
          </p:nvPr>
        </p:nvGraphicFramePr>
        <p:xfrm>
          <a:off x="5046663" y="3897847"/>
          <a:ext cx="4645221" cy="2404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25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15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21085</TotalTime>
  <Words>646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3430</cp:revision>
  <cp:lastPrinted>2021-11-30T05:55:24Z</cp:lastPrinted>
  <dcterms:created xsi:type="dcterms:W3CDTF">2018-03-27T06:03:00Z</dcterms:created>
  <dcterms:modified xsi:type="dcterms:W3CDTF">2023-03-15T03:52:04Z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