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63024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15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ночью дождь. Ночью и утром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 5-10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2-4,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8-10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0-2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73322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3457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2982</cp:revision>
  <cp:lastPrinted>2023-03-15T06:29:15Z</cp:lastPrinted>
  <dcterms:created xsi:type="dcterms:W3CDTF">2018-03-27T06:03:00Z</dcterms:created>
  <dcterms:modified xsi:type="dcterms:W3CDTF">2023-03-15T06:29:27Z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