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2" autoAdjust="0"/>
    <p:restoredTop sz="99341" autoAdjust="0"/>
  </p:normalViewPr>
  <p:slideViewPr>
    <p:cSldViewPr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057C44C-21E7-4C42-93CB-8DC81CC1548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312AC-9185-4266-A34F-05D2357825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DA601-454E-47FB-A9F3-EE076BB3C1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8DC842-3761-4F3A-B7CA-9FC02248A6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FECD6-B989-471D-9B9E-A84C98859B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055BD9-346C-46AD-9214-775ED25DBF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C4142-B18E-45C4-9421-62F4B5D5FC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3D9DA-E723-4E6D-9A12-CB4E6EE650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1809A5-4877-4CA5-9C24-BE8A2BA1A9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D99E06-1B23-4DD4-B720-8D8CB5F82E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B55745-9520-4C50-BFFD-DB6F3AE33A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C873A4-3FE1-4877-A8CD-96CB0BD838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5E8D6A1-A269-4352-8608-5DC8D537C1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74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15 марта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2112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16 марта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15 марта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16 марта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ночью и утром ливневой дождь. Ветер северо-восточный 3-8 м/с. Температура воздуха ночью 1-3, днем 8-10 тепла.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17 марта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16 марта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17 марта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Облачно, временами осадки (преимущественно дождь), туман. Ветер северо- восточный 3-8, порывы 15 м/с. Температура воздуха ночью 0-2, днем 7-9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81588" y="2276475"/>
            <a:ext cx="4729196" cy="1017588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16, ночью 17 марта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рассеиванию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 dirty="0">
                <a:solidFill>
                  <a:schemeClr val="tx1"/>
                </a:solidFill>
              </a:rPr>
              <a:t>пониженный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528" cy="427355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15 марта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684713" cy="2229486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303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311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5523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435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670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Медеуова Г.А.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15821</TotalTime>
  <Words>758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3224</cp:revision>
  <cp:lastPrinted>2021-07-01T09:11:30Z</cp:lastPrinted>
  <dcterms:created xsi:type="dcterms:W3CDTF">2018-03-27T06:03:00Z</dcterms:created>
  <dcterms:modified xsi:type="dcterms:W3CDTF">2023-03-15T08:42:36Z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