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8991" autoAdjust="0"/>
    <p:restoredTop sz="94660"/>
  </p:normalViewPr>
  <p:slideViewPr>
    <p:cSldViewPr showGuides="1">
      <p:cViewPr>
        <p:scale>
          <a:sx n="110" d="100"/>
          <a:sy n="110" d="100"/>
        </p:scale>
        <p:origin x="-216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76847914"/>
              </p:ext>
            </p:extLst>
          </p:nvPr>
        </p:nvGraphicFramePr>
        <p:xfrm>
          <a:off x="5019674" y="3986764"/>
          <a:ext cx="4691273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марта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9875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осадки (дождь, снег), гололед. Ветер северо-западный, западный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мороза,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около 0 градусов.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indent="266700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  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</a:t>
            </a:r>
            <a:r>
              <a:rPr lang="ru-RU" sz="11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 </a:t>
            </a:r>
            <a:r>
              <a:rPr lang="ru-RU" sz="11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5-7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Ерденов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14066</TotalTime>
  <Words>602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2980</cp:revision>
  <cp:lastPrinted>2021-07-01T03:56:27Z</cp:lastPrinted>
  <dcterms:created xsi:type="dcterms:W3CDTF">2018-03-27T06:03:00Z</dcterms:created>
  <dcterms:modified xsi:type="dcterms:W3CDTF">2023-03-15T06:55:17Z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