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5286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16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небольшие осадки (дождь, снег). Ветер 7-12 м/с. Температура воздуха ночью 4-6 мороза, днем 0-2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17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0-2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37472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15044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2602</cp:revision>
  <cp:lastPrinted>2021-07-01T03:56:27Z</cp:lastPrinted>
  <dcterms:created xsi:type="dcterms:W3CDTF">2018-03-27T06:03:00Z</dcterms:created>
  <dcterms:modified xsi:type="dcterms:W3CDTF">2023-03-15T06:35:16Z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