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8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a:solidFill>
                  <a:srgbClr val="0070C0"/>
                </a:solidFill>
                <a:latin typeface="Times New Roman" panose="02020603050405020304" pitchFamily="18" charset="0"/>
                <a:cs typeface="Times New Roman" panose="02020603050405020304" pitchFamily="18" charset="0"/>
              </a:rPr>
              <a:t>әне </a:t>
            </a:r>
            <a:r>
              <a:rPr lang="ru-RU" altLang="ru-RU" sz="1400" b="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323186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73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48136648"/>
              </p:ext>
            </p:extLst>
          </p:nvPr>
        </p:nvGraphicFramePr>
        <p:xfrm>
          <a:off x="4999735" y="4090785"/>
          <a:ext cx="4712934" cy="235211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580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41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144013">
                <a:tc>
                  <a:txBody>
                    <a:bodyPr/>
                    <a:lstStyle/>
                    <a:p>
                      <a:r>
                        <a:rPr lang="kk-KZ" sz="1200" dirty="0" smtClean="0">
                          <a:solidFill>
                            <a:schemeClr val="tx1"/>
                          </a:solidFill>
                          <a:latin typeface="Times New Roman" panose="02020603050405020304" pitchFamily="18" charset="0"/>
                          <a:cs typeface="Times New Roman" panose="02020603050405020304" pitchFamily="18" charset="0"/>
                        </a:rPr>
                        <a:t>Аммиак</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37636527"/>
                  </a:ext>
                </a:extLst>
              </a:tr>
            </a:tbl>
          </a:graphicData>
        </a:graphic>
      </p:graphicFrame>
      <p:sp>
        <p:nvSpPr>
          <p:cNvPr id="16" name="Прямоугольник 15"/>
          <p:cNvSpPr/>
          <p:nvPr/>
        </p:nvSpPr>
        <p:spPr>
          <a:xfrm>
            <a:off x="4944224" y="91902"/>
            <a:ext cx="4829952"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indent="14400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a:t>
            </a:r>
            <a:r>
              <a:rPr lang="kk-KZ" sz="1200" dirty="0">
                <a:latin typeface="Times New Roman" panose="02020603050405020304" pitchFamily="18" charset="0"/>
                <a:ea typeface="Calibri" panose="020F0502020204030204" pitchFamily="34" charset="0"/>
                <a:cs typeface="Times New Roman" panose="02020603050405020304" pitchFamily="18" charset="0"/>
              </a:rPr>
              <a:t>бұлтты, жауын-шашынсыз. Түнде және таңертең тұман, көктайғақ. 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оңтүстік-шығыстан</a:t>
            </a:r>
            <a:r>
              <a:rPr lang="kk-KZ" sz="1200" dirty="0">
                <a:latin typeface="Times New Roman" panose="02020603050405020304" pitchFamily="18" charset="0"/>
                <a:ea typeface="Calibri" panose="020F0502020204030204" pitchFamily="34" charset="0"/>
                <a:cs typeface="Times New Roman" panose="02020603050405020304" pitchFamily="18" charset="0"/>
              </a:rPr>
              <a:t>,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шығыстан </a:t>
            </a:r>
            <a:r>
              <a:rPr lang="kk-KZ" sz="1200" dirty="0">
                <a:latin typeface="Times New Roman" panose="02020603050405020304" pitchFamily="18" charset="0"/>
                <a:ea typeface="Calibri" panose="020F0502020204030204" pitchFamily="34" charset="0"/>
                <a:cs typeface="Times New Roman" panose="02020603050405020304" pitchFamily="18" charset="0"/>
              </a:rPr>
              <a:t>соғады, күші 9-14 м/с. Ауа температурасы 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2-4 </a:t>
            </a:r>
            <a:r>
              <a:rPr lang="kk-KZ" sz="1200" dirty="0">
                <a:latin typeface="Times New Roman" panose="02020603050405020304" pitchFamily="18" charset="0"/>
                <a:ea typeface="Calibri" panose="020F0502020204030204" pitchFamily="34" charset="0"/>
                <a:cs typeface="Times New Roman" panose="02020603050405020304" pitchFamily="18" charset="0"/>
              </a:rPr>
              <a:t>градус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аяз, </a:t>
            </a:r>
            <a:r>
              <a:rPr lang="kk-KZ" sz="12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8-10</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200" dirty="0">
                <a:latin typeface="Times New Roman" panose="02020603050405020304" pitchFamily="18" charset="0"/>
                <a:ea typeface="Calibri" panose="020F0502020204030204" pitchFamily="34" charset="0"/>
                <a:cs typeface="Times New Roman" panose="02020603050405020304" pitchFamily="18" charset="0"/>
              </a:rPr>
              <a:t>градус жылы</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a:t>
            </a:r>
            <a:endParaRPr lang="kk-KZ" sz="1200" dirty="0">
              <a:latin typeface="Times New Roman" pitchFamily="18" charset="0"/>
              <a:cs typeface="Times New Roman" pitchFamily="18" charset="0"/>
            </a:endParaRPr>
          </a:p>
          <a:p>
            <a:pPr lvl="0" indent="144000" algn="just"/>
            <a:endParaRPr lang="kk-KZ" sz="1200" dirty="0" smtClean="0">
              <a:latin typeface="Times New Roman" pitchFamily="18" charset="0"/>
              <a:cs typeface="Times New Roman" pitchFamily="18" charset="0"/>
            </a:endParaRPr>
          </a:p>
          <a:p>
            <a:pPr lvl="0" indent="144000" algn="ctr"/>
            <a:r>
              <a:rPr lang="kk-KZ" sz="1200" b="1" dirty="0" smtClean="0">
                <a:solidFill>
                  <a:srgbClr val="000000"/>
                </a:solidFill>
                <a:latin typeface="Times New Roman" pitchFamily="18" charset="0"/>
                <a:cs typeface="Times New Roman" pitchFamily="18" charset="0"/>
                <a:sym typeface="+mn-ea"/>
              </a:rPr>
              <a:t>16</a:t>
            </a:r>
            <a:r>
              <a:rPr lang="ru-RU" sz="1200" b="1" dirty="0" smtClean="0">
                <a:solidFill>
                  <a:srgbClr val="000000"/>
                </a:solidFill>
                <a:latin typeface="Times New Roman" pitchFamily="18" charset="0"/>
                <a:cs typeface="Times New Roman" pitchFamily="18" charset="0"/>
                <a:sym typeface="+mn-ea"/>
              </a:rPr>
              <a:t> </a:t>
            </a:r>
            <a:r>
              <a:rPr lang="ru-RU" sz="1200" b="1" dirty="0" err="1" smtClean="0">
                <a:solidFill>
                  <a:srgbClr val="000000"/>
                </a:solidFill>
                <a:latin typeface="Times New Roman" pitchFamily="18" charset="0"/>
                <a:cs typeface="Times New Roman" pitchFamily="18" charset="0"/>
                <a:sym typeface="+mn-ea"/>
              </a:rPr>
              <a:t>наурыз</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15 </a:t>
            </a:r>
            <a:r>
              <a:rPr lang="kk-KZ" sz="1200" b="1" dirty="0" smtClean="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наурызға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оңтүстік-шығыстан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0-2</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b="1" dirty="0" smtClean="0">
                <a:solidFill>
                  <a:schemeClr val="tx1"/>
                </a:solidFill>
                <a:latin typeface="Times New Roman" panose="02020603050405020304" pitchFamily="18" charset="0"/>
                <a:cs typeface="Times New Roman" panose="02020603050405020304" pitchFamily="18" charset="0"/>
              </a:rPr>
              <a:t>15 </a:t>
            </a:r>
            <a:r>
              <a:rPr lang="ru-RU" sz="1200" b="1" dirty="0" err="1" smtClean="0">
                <a:solidFill>
                  <a:schemeClr val="tx1"/>
                </a:solidFill>
                <a:latin typeface="Times New Roman" panose="02020603050405020304" pitchFamily="18" charset="0"/>
                <a:cs typeface="Times New Roman" panose="02020603050405020304" pitchFamily="18" charset="0"/>
              </a:rPr>
              <a:t>наурызда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16 </a:t>
            </a:r>
            <a:r>
              <a:rPr lang="kk-KZ" sz="1200" b="1" dirty="0" smtClean="0">
                <a:solidFill>
                  <a:schemeClr val="tx1"/>
                </a:solidFill>
                <a:latin typeface="Times New Roman" panose="02020603050405020304" pitchFamily="18" charset="0"/>
                <a:cs typeface="Times New Roman" panose="02020603050405020304" pitchFamily="18" charset="0"/>
              </a:rPr>
              <a:t>наурызда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7125" y="621570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18788</TotalTime>
  <Words>525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3359</cp:revision>
  <cp:lastPrinted>2021-07-01T03:56:27Z</cp:lastPrinted>
  <dcterms:created xsi:type="dcterms:W3CDTF">2018-03-27T06:03:00Z</dcterms:created>
  <dcterms:modified xsi:type="dcterms:W3CDTF">2023-03-14T06:44:55Z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