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622043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жауын-шашын (жаңбыр, қар), көктайғақ, жаяу бұрқасын күтіледі. Жел 9-14, түнде және таңертең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5-7, күндіз 3-5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5-7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299633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14034</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2564</cp:revision>
  <cp:lastPrinted>2021-07-01T07:38:07Z</cp:lastPrinted>
  <dcterms:created xsi:type="dcterms:W3CDTF">2018-03-27T06:03:00Z</dcterms:created>
  <dcterms:modified xsi:type="dcterms:W3CDTF">2023-03-14T07:21:08Z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