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7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14</a:t>
                      </a:r>
                      <a:r>
                        <a:rPr lang="kk-KZ" sz="1200" b="1" i="1" u="none" kern="1200" baseline="0" dirty="0" smtClean="0">
                          <a:solidFill>
                            <a:schemeClr val="tx1"/>
                          </a:solidFill>
                          <a:latin typeface="Times New Roman" pitchFamily="18" charset="0"/>
                          <a:ea typeface="+mn-ea"/>
                          <a:cs typeface="Times New Roman" pitchFamily="18" charset="0"/>
                        </a:rPr>
                        <a:t> </a:t>
                      </a:r>
                      <a:r>
                        <a:rPr lang="kk-KZ" sz="1200" b="1" i="1" u="none" kern="1200" baseline="0" dirty="0">
                          <a:solidFill>
                            <a:schemeClr val="tx1"/>
                          </a:solidFill>
                          <a:latin typeface="Times New Roman" pitchFamily="18" charset="0"/>
                          <a:ea typeface="+mn-ea"/>
                          <a:cs typeface="Times New Roman" pitchFamily="18" charset="0"/>
                        </a:rPr>
                        <a:t>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0764257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695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0,14</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16633"/>
            <a:ext cx="4824536" cy="1985159"/>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наурызға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наурыз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наурызға </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altLang="ru-RU" sz="1100" b="1" dirty="0">
              <a:solidFill>
                <a:srgbClr val="000000"/>
              </a:solidFill>
              <a:latin typeface="Times New Roman" pitchFamily="18" charset="0"/>
              <a:cs typeface="Times New Roman" pitchFamily="18" charset="0"/>
            </a:endParaRPr>
          </a:p>
          <a:p>
            <a:pPr indent="182563" algn="just">
              <a:tabLst>
                <a:tab pos="180975" algn="l"/>
              </a:tabLst>
            </a:pPr>
            <a:r>
              <a:rPr lang="kk-KZ" sz="1000" dirty="0" smtClean="0">
                <a:latin typeface="Times New Roman" pitchFamily="18" charset="0"/>
                <a:cs typeface="Times New Roman" pitchFamily="18" charset="0"/>
              </a:rPr>
              <a:t>Көшпелі бұлтты, түнде </a:t>
            </a:r>
            <a:r>
              <a:rPr lang="ru-RU" sz="1000" dirty="0" err="1" smtClean="0">
                <a:latin typeface="Times New Roman" pitchFamily="18" charset="0"/>
                <a:cs typeface="Times New Roman" pitchFamily="18" charset="0"/>
              </a:rPr>
              <a:t>жауын-шашын</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жаңбыр, қар</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Көктайғақ, жаяу бұрқасын. Батыстан, солтүстік-батыстан жел соғады, күші 15-20, күндіз екпіні 25 м/с. Ауа температурасы түнде 4-6, күндіз 1-3 градус аяз.</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наурызға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наурыз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16 наурызға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000" dirty="0" smtClean="0">
                <a:latin typeface="Times New Roman" pitchFamily="18" charset="0"/>
                <a:cs typeface="Times New Roman" pitchFamily="18" charset="0"/>
              </a:rPr>
              <a:t>Бұлтты</a:t>
            </a:r>
            <a:r>
              <a:rPr lang="kk-KZ" sz="1000" dirty="0">
                <a:latin typeface="Times New Roman" pitchFamily="18" charset="0"/>
                <a:cs typeface="Times New Roman" pitchFamily="18" charset="0"/>
              </a:rPr>
              <a:t>, </a:t>
            </a:r>
            <a:r>
              <a:rPr lang="kk-KZ" sz="1000" dirty="0" smtClean="0">
                <a:latin typeface="Times New Roman" pitchFamily="18" charset="0"/>
                <a:cs typeface="Times New Roman" pitchFamily="18" charset="0"/>
              </a:rPr>
              <a:t>күндіз </a:t>
            </a:r>
            <a:r>
              <a:rPr lang="ru-RU" sz="1000" dirty="0" err="1" smtClean="0">
                <a:latin typeface="Times New Roman" pitchFamily="18" charset="0"/>
                <a:cs typeface="Times New Roman" pitchFamily="18" charset="0"/>
              </a:rPr>
              <a:t>жауын-шашын</a:t>
            </a:r>
            <a:r>
              <a:rPr lang="ru-RU" sz="1000" dirty="0" smtClean="0">
                <a:latin typeface="Times New Roman" pitchFamily="18" charset="0"/>
                <a:cs typeface="Times New Roman" pitchFamily="18" charset="0"/>
              </a:rPr>
              <a:t> </a:t>
            </a:r>
            <a:r>
              <a:rPr lang="ru-RU" sz="1000" dirty="0" smtClean="0">
                <a:latin typeface="Times New Roman" pitchFamily="18" charset="0"/>
                <a:cs typeface="Times New Roman" pitchFamily="18" charset="0"/>
              </a:rPr>
              <a:t>(</a:t>
            </a:r>
            <a:r>
              <a:rPr lang="kk-KZ" sz="1000" dirty="0" smtClean="0">
                <a:latin typeface="Times New Roman" pitchFamily="18" charset="0"/>
                <a:cs typeface="Times New Roman" pitchFamily="18" charset="0"/>
              </a:rPr>
              <a:t>жаңбыр, қар</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жаяу бұрқасын. Батыстан</a:t>
            </a:r>
            <a:r>
              <a:rPr lang="kk-KZ" sz="1000" dirty="0" smtClean="0">
                <a:latin typeface="Times New Roman" pitchFamily="18" charset="0"/>
                <a:cs typeface="Times New Roman" pitchFamily="18" charset="0"/>
              </a:rPr>
              <a:t>, солтүстік-батыстан, батыстан жел </a:t>
            </a:r>
            <a:r>
              <a:rPr lang="kk-KZ" sz="1000" dirty="0">
                <a:latin typeface="Times New Roman" pitchFamily="18" charset="0"/>
                <a:cs typeface="Times New Roman" pitchFamily="18" charset="0"/>
              </a:rPr>
              <a:t>соғады, күші </a:t>
            </a:r>
            <a:r>
              <a:rPr lang="kk-KZ" sz="1000" dirty="0" smtClean="0">
                <a:latin typeface="Times New Roman" pitchFamily="18" charset="0"/>
                <a:cs typeface="Times New Roman" pitchFamily="18" charset="0"/>
              </a:rPr>
              <a:t>9-14 </a:t>
            </a:r>
            <a:r>
              <a:rPr lang="kk-KZ" sz="1000" dirty="0" smtClean="0">
                <a:latin typeface="Times New Roman" pitchFamily="18" charset="0"/>
                <a:cs typeface="Times New Roman" pitchFamily="18" charset="0"/>
              </a:rPr>
              <a:t>м/с</a:t>
            </a:r>
            <a:r>
              <a:rPr lang="kk-KZ"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Ауа</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температурасы</a:t>
            </a:r>
            <a:r>
              <a:rPr lang="ru-RU" sz="1000" dirty="0">
                <a:latin typeface="Times New Roman" pitchFamily="18" charset="0"/>
                <a:cs typeface="Times New Roman" pitchFamily="18" charset="0"/>
              </a:rPr>
              <a:t> </a:t>
            </a:r>
            <a:r>
              <a:rPr lang="kk-KZ" sz="1000" smtClean="0">
                <a:latin typeface="Times New Roman" pitchFamily="18" charset="0"/>
                <a:cs typeface="Times New Roman" pitchFamily="18" charset="0"/>
              </a:rPr>
              <a:t>4</a:t>
            </a:r>
            <a:r>
              <a:rPr lang="kk-KZ" sz="1000" smtClean="0">
                <a:latin typeface="Times New Roman" pitchFamily="18" charset="0"/>
                <a:cs typeface="Times New Roman" pitchFamily="18" charset="0"/>
              </a:rPr>
              <a:t>-6 </a:t>
            </a:r>
            <a:r>
              <a:rPr lang="kk-KZ" sz="1000" dirty="0">
                <a:latin typeface="Times New Roman" pitchFamily="18" charset="0"/>
                <a:cs typeface="Times New Roman" pitchFamily="18" charset="0"/>
              </a:rPr>
              <a:t>градус аяз.</a:t>
            </a:r>
            <a:endParaRPr lang="ru-RU" altLang="en-US" sz="10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13543</TotalTime>
  <Words>582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2909</cp:revision>
  <cp:lastPrinted>2021-07-01T03:56:27Z</cp:lastPrinted>
  <dcterms:created xsi:type="dcterms:W3CDTF">2018-03-27T06:03:00Z</dcterms:created>
  <dcterms:modified xsi:type="dcterms:W3CDTF">2023-03-14T06:29:25Z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