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90"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851559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66395322"/>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198515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Оңтүстік-шығыстан жел соғады, күші 2-7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5-7° аяз, күндіз 5-7°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15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14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15</a:t>
            </a:r>
            <a:r>
              <a:rPr lang="kk-KZ" sz="1200" b="1" dirty="0">
                <a:latin typeface="Times New Roman" panose="02020603050405020304" pitchFamily="18" charset="0"/>
                <a:cs typeface="Times New Roman" panose="02020603050405020304" pitchFamily="18" charset="0"/>
              </a:rPr>
              <a:t> 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қар. 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3-8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15 </a:t>
            </a:r>
            <a:r>
              <a:rPr lang="kk-KZ" sz="1200" dirty="0">
                <a:solidFill>
                  <a:prstClr val="black"/>
                </a:solidFill>
                <a:latin typeface="Times New Roman" panose="02020603050405020304" pitchFamily="18" charset="0"/>
                <a:cs typeface="Times New Roman" panose="02020603050405020304" pitchFamily="18" charset="0"/>
              </a:rPr>
              <a:t>наурызда 2022 жылы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5748" y="5949280"/>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 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18000</TotalTime>
  <Words>548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2697</cp:revision>
  <cp:lastPrinted>2021-07-01T03:56:27Z</cp:lastPrinted>
  <dcterms:created xsi:type="dcterms:W3CDTF">2018-03-27T06:03:00Z</dcterms:created>
  <dcterms:modified xsi:type="dcterms:W3CDTF">2023-03-14T05:45:34Z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