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0" d="100"/>
          <a:sy n="120" d="100"/>
        </p:scale>
        <p:origin x="-1956" y="-3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571526183"/>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073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8" y="142852"/>
            <a:ext cx="4643470" cy="2300630"/>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15 </a:t>
            </a:r>
            <a:r>
              <a:rPr lang="kk-KZ" sz="1200" b="1" dirty="0" smtClean="0">
                <a:solidFill>
                  <a:srgbClr val="000000"/>
                </a:solidFill>
                <a:latin typeface="Times New Roman" pitchFamily="18" charset="0"/>
                <a:cs typeface="Times New Roman" pitchFamily="18" charset="0"/>
              </a:rPr>
              <a:t>наурызға</a:t>
            </a:r>
            <a:r>
              <a:rPr lang="kk-KZ" altLang="ru-RU" sz="1200" b="1" dirty="0" smtClean="0">
                <a:latin typeface="Times New Roman" pitchFamily="18" charset="0"/>
                <a:cs typeface="Times New Roman" pitchFamily="18" charset="0"/>
              </a:rPr>
              <a:t>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14 </a:t>
            </a:r>
            <a:r>
              <a:rPr lang="kk-KZ" altLang="ru-RU" sz="1200" b="1" dirty="0" smtClean="0">
                <a:solidFill>
                  <a:srgbClr val="000000"/>
                </a:solidFill>
                <a:latin typeface="Times New Roman" pitchFamily="18" charset="0"/>
                <a:cs typeface="Times New Roman" pitchFamily="18" charset="0"/>
              </a:rPr>
              <a:t>наурыз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20-дан </a:t>
            </a:r>
            <a:r>
              <a:rPr lang="ru-RU" altLang="ru-RU" sz="1200" b="1" dirty="0" smtClean="0">
                <a:solidFill>
                  <a:srgbClr val="000000"/>
                </a:solidFill>
                <a:latin typeface="Times New Roman" pitchFamily="18" charset="0"/>
                <a:cs typeface="Times New Roman" pitchFamily="18" charset="0"/>
              </a:rPr>
              <a:t>15</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наурыз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Аздаған б</a:t>
            </a:r>
            <a:r>
              <a:rPr lang="kk-KZ" sz="1200" dirty="0" smtClean="0">
                <a:latin typeface="Times New Roman" pitchFamily="18" charset="0"/>
                <a:cs typeface="Times New Roman" pitchFamily="18" charset="0"/>
              </a:rPr>
              <a:t>ұлтты</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жолдарда көктайғақ </a:t>
            </a:r>
            <a:r>
              <a:rPr lang="kk-KZ" sz="1200" dirty="0" smtClean="0">
                <a:latin typeface="Times New Roman" pitchFamily="18" charset="0"/>
                <a:cs typeface="Times New Roman" pitchFamily="18" charset="0"/>
              </a:rPr>
              <a:t>болады. Желдің бағыты </a:t>
            </a:r>
            <a:r>
              <a:rPr lang="kk-KZ" sz="1200" dirty="0" smtClean="0">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түстік-батыстан оңтүстік-шығысқа, шығысқа </a:t>
            </a:r>
            <a:r>
              <a:rPr lang="kk-KZ" sz="1200" dirty="0" smtClean="0">
                <a:latin typeface="Times New Roman" pitchFamily="18" charset="0"/>
                <a:cs typeface="Times New Roman" pitchFamily="18" charset="0"/>
              </a:rPr>
              <a:t>ауысады, күші </a:t>
            </a:r>
            <a:r>
              <a:rPr lang="kk-KZ" sz="1200" dirty="0" smtClean="0">
                <a:latin typeface="Times New Roman" pitchFamily="18" charset="0"/>
                <a:cs typeface="Times New Roman" pitchFamily="18" charset="0"/>
              </a:rPr>
              <a:t>3-8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10-12 градус аяз,</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0-2 </a:t>
            </a:r>
            <a:r>
              <a:rPr lang="kk-KZ" sz="1200" dirty="0" smtClean="0">
                <a:latin typeface="Times New Roman" pitchFamily="18" charset="0"/>
                <a:cs typeface="Times New Roman" pitchFamily="18" charset="0"/>
              </a:rPr>
              <a:t>градус жылы болады.</a:t>
            </a:r>
          </a:p>
          <a:p>
            <a:pPr algn="ctr"/>
            <a:r>
              <a:rPr lang="kk-KZ" sz="1200" b="1" dirty="0" smtClean="0">
                <a:solidFill>
                  <a:srgbClr val="000000"/>
                </a:solidFill>
                <a:latin typeface="Times New Roman" pitchFamily="18" charset="0"/>
                <a:cs typeface="Times New Roman" pitchFamily="18" charset="0"/>
              </a:rPr>
              <a:t>16 </a:t>
            </a:r>
            <a:r>
              <a:rPr lang="kk-KZ" sz="1200" b="1" dirty="0" smtClean="0">
                <a:solidFill>
                  <a:srgbClr val="000000"/>
                </a:solidFill>
                <a:latin typeface="Times New Roman" pitchFamily="18" charset="0"/>
                <a:cs typeface="Times New Roman" pitchFamily="18" charset="0"/>
              </a:rPr>
              <a:t>наурызға </a:t>
            </a:r>
            <a:endParaRPr lang="ru-RU" sz="1200" b="1" dirty="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a:t>
            </a:r>
            <a:r>
              <a:rPr lang="ru-RU" sz="1200" b="1" dirty="0">
                <a:solidFill>
                  <a:srgbClr val="000000"/>
                </a:solidFill>
                <a:latin typeface="Times New Roman" pitchFamily="18" charset="0"/>
                <a:cs typeface="Times New Roman" pitchFamily="18" charset="0"/>
              </a:rPr>
              <a:t>ж. </a:t>
            </a:r>
            <a:r>
              <a:rPr lang="kk-KZ" sz="1200" b="1" dirty="0" smtClean="0">
                <a:solidFill>
                  <a:srgbClr val="000000"/>
                </a:solidFill>
                <a:latin typeface="Times New Roman" pitchFamily="18" charset="0"/>
                <a:cs typeface="Times New Roman" pitchFamily="18" charset="0"/>
              </a:rPr>
              <a:t>15 </a:t>
            </a:r>
            <a:r>
              <a:rPr lang="kk-KZ" sz="1200" b="1" dirty="0" smtClean="0">
                <a:solidFill>
                  <a:srgbClr val="000000"/>
                </a:solidFill>
                <a:latin typeface="Times New Roman" pitchFamily="18" charset="0"/>
                <a:cs typeface="Times New Roman" pitchFamily="18" charset="0"/>
              </a:rPr>
              <a:t>наурыз </a:t>
            </a:r>
            <a:r>
              <a:rPr lang="ru-RU" sz="1200" b="1" dirty="0" err="1" smtClean="0">
                <a:solidFill>
                  <a:srgbClr val="000000"/>
                </a:solidFill>
                <a:latin typeface="Times New Roman" pitchFamily="18" charset="0"/>
                <a:cs typeface="Times New Roman" pitchFamily="18" charset="0"/>
              </a:rPr>
              <a:t>сағ</a:t>
            </a:r>
            <a:r>
              <a:rPr lang="ru-RU" sz="1200" b="1" dirty="0" err="1">
                <a:solidFill>
                  <a:srgbClr val="000000"/>
                </a:solidFill>
                <a:latin typeface="Times New Roman" pitchFamily="18" charset="0"/>
                <a:cs typeface="Times New Roman" pitchFamily="18" charset="0"/>
              </a:rPr>
              <a:t>.</a:t>
            </a:r>
            <a:r>
              <a:rPr lang="ru-RU" sz="1200" b="1" dirty="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16 </a:t>
            </a:r>
            <a:r>
              <a:rPr lang="ru-RU" sz="1200" b="1" dirty="0" err="1" smtClean="0">
                <a:solidFill>
                  <a:srgbClr val="000000"/>
                </a:solidFill>
                <a:latin typeface="Times New Roman" pitchFamily="18" charset="0"/>
                <a:cs typeface="Times New Roman" pitchFamily="18" charset="0"/>
              </a:rPr>
              <a:t>наурыз</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Аздаған</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бұлтты, жауын шашынсыз. </a:t>
            </a:r>
            <a:r>
              <a:rPr lang="kk-KZ" sz="1200" dirty="0" smtClean="0">
                <a:latin typeface="Times New Roman" pitchFamily="18" charset="0"/>
                <a:cs typeface="Times New Roman" pitchFamily="18" charset="0"/>
              </a:rPr>
              <a:t>Оңтүстік-шығыстан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0-5</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8-10 градус суық болады</a:t>
            </a:r>
            <a:r>
              <a:rPr lang="kk-KZ" sz="1200" dirty="0">
                <a:latin typeface="Times New Roman" pitchFamily="18" charset="0"/>
                <a:cs typeface="Times New Roman" pitchFamily="18" charset="0"/>
              </a:rPr>
              <a:t>.</a:t>
            </a:r>
            <a:r>
              <a:rPr lang="ru-RU" sz="1200" dirty="0">
                <a:latin typeface="Times New Roman" pitchFamily="18" charset="0"/>
                <a:cs typeface="Times New Roman" pitchFamily="18" charset="0"/>
              </a:rPr>
              <a:t> </a:t>
            </a:r>
            <a:endParaRPr lang="ru-RU" sz="1150" dirty="0">
              <a:solidFill>
                <a:srgbClr val="000000"/>
              </a:solidFill>
              <a:latin typeface="Times New Roman" pitchFamily="18" charset="0"/>
              <a:cs typeface="Times New Roman" pitchFamily="18" charset="0"/>
              <a:sym typeface="+mn-ea"/>
            </a:endParaRPr>
          </a:p>
          <a:p>
            <a:pPr lvl="0" algn="just"/>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412489366"/>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baseline="0" dirty="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0,006</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170</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0,340</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505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0,101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47</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0,237</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24</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0,061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4</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0,525</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a:t>
            </a:r>
            <a:r>
              <a:rPr lang="kk-KZ" altLang="ru-RU" sz="1200" b="1" dirty="0" smtClean="0">
                <a:latin typeface="Times New Roman" panose="02020603050405020304" pitchFamily="18" charset="0"/>
                <a:cs typeface="Times New Roman" panose="02020603050405020304" pitchFamily="18" charset="0"/>
              </a:rPr>
              <a:t> наурыздағы </a:t>
            </a:r>
            <a:r>
              <a:rPr lang="ru-RU" altLang="ru-RU" sz="1200" b="1" dirty="0" err="1"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00306"/>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15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16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a:t>
            </a:r>
            <a:r>
              <a:rPr lang="ru-RU" altLang="en-US" sz="1200" b="1" dirty="0" smtClean="0">
                <a:solidFill>
                  <a:schemeClr val="tx1"/>
                </a:solidFill>
                <a:latin typeface="Times New Roman" pitchFamily="18" charset="0"/>
                <a:cs typeface="Times New Roman" pitchFamily="18" charset="0"/>
                <a:sym typeface="+mn-ea"/>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smtClean="0">
                <a:solidFill>
                  <a:srgbClr val="000000"/>
                </a:solidFill>
                <a:latin typeface="Times New Roman" panose="02020603050405020304" pitchFamily="18" charset="0"/>
              </a:rPr>
              <a:t> </a:t>
            </a:r>
            <a:r>
              <a:rPr lang="kk-KZ" altLang="en-US" sz="1200" smtClean="0">
                <a:solidFill>
                  <a:srgbClr val="000000"/>
                </a:solidFill>
                <a:latin typeface="Times New Roman" panose="02020603050405020304" pitchFamily="18" charset="0"/>
              </a:rPr>
              <a:t>көтеріңкі</a:t>
            </a:r>
            <a:r>
              <a:rPr lang="ru-RU" sz="120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9" y="357187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Нуршина А.Ж.</a:t>
            </a:r>
            <a:r>
              <a:rPr lang="ru-RU" altLang="ru-RU" sz="1200" b="1" i="1" dirty="0" smtClean="0">
                <a:solidFill>
                  <a:srgbClr val="000000"/>
                </a:solidFill>
                <a:latin typeface="Times New Roman" panose="02020603050405020304" pitchFamily="18" charset="0"/>
                <a:cs typeface="Times New Roman" panose="02020603050405020304" pitchFamily="18" charset="0"/>
              </a:rPr>
              <a:t>/Проненко В.В</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+7 (</a:t>
                      </a:r>
                      <a:r>
                        <a:rPr lang="ru-RU" sz="800" dirty="0" smtClean="0">
                          <a:latin typeface="Times New Roman" panose="02020603050405020304" pitchFamily="18" charset="0"/>
                          <a:cs typeface="Times New Roman" panose="02020603050405020304" pitchFamily="18" charset="0"/>
                        </a:rPr>
                        <a:t>7132</a:t>
                      </a:r>
                      <a:r>
                        <a:rPr sz="80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14331</TotalTime>
  <Words>530</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2827</cp:revision>
  <cp:lastPrinted>2021-07-01T07:38:07Z</cp:lastPrinted>
  <dcterms:created xsi:type="dcterms:W3CDTF">2018-03-27T06:03:00Z</dcterms:created>
  <dcterms:modified xsi:type="dcterms:W3CDTF">2023-03-14T08:33:16Z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