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76087232"/>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73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153072" y="271195"/>
            <a:ext cx="4752928"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14 наурыз </a:t>
            </a:r>
            <a:r>
              <a:rPr lang="kk-KZ" altLang="ru-RU" sz="1200" b="1" dirty="0">
                <a:latin typeface="Times New Roman" panose="02020603050405020304" pitchFamily="18" charset="0"/>
                <a:cs typeface="Times New Roman" panose="02020603050405020304" pitchFamily="18" charset="0"/>
              </a:rPr>
              <a:t>2023 ж. сағ. 21-ден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наурыз 2023 ж. сағ. 21 дейін</a:t>
            </a:r>
          </a:p>
          <a:p>
            <a:r>
              <a:rPr lang="ru-RU" sz="1200" dirty="0" err="1" smtClean="0">
                <a:latin typeface="Times New Roman" panose="02020603050405020304" pitchFamily="18" charset="0"/>
                <a:cs typeface="Times New Roman" panose="02020603050405020304" pitchFamily="18" charset="0"/>
              </a:rPr>
              <a:t>Бұлт</a:t>
            </a:r>
            <a:r>
              <a:rPr lang="ru-RU" sz="1200" dirty="0" smtClean="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сейіледі</a:t>
            </a:r>
            <a:r>
              <a:rPr lang="ru-RU" sz="120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түнде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түнде </a:t>
            </a:r>
            <a:r>
              <a:rPr lang="kk-KZ" sz="1200" dirty="0" smtClean="0">
                <a:latin typeface="Times New Roman" panose="02020603050405020304" pitchFamily="18" charset="0"/>
                <a:cs typeface="Times New Roman" panose="02020603050405020304" pitchFamily="18" charset="0"/>
              </a:rPr>
              <a:t>екпіні 15-20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kk-KZ" sz="1200" b="1" dirty="0" smtClean="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16 наурыз</a:t>
            </a:r>
            <a:endParaRPr lang="kk-KZ"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r>
              <a:rPr lang="kk-KZ" sz="1200" dirty="0">
                <a:latin typeface="Times New Roman" panose="02020603050405020304" pitchFamily="18" charset="0"/>
                <a:cs typeface="Times New Roman" panose="02020603050405020304" pitchFamily="18" charset="0"/>
              </a:rPr>
              <a:t>Көшпелі-бұлтты, </a:t>
            </a:r>
            <a:r>
              <a:rPr lang="kk-KZ" sz="1200" dirty="0"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жел</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соғады,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9740135"/>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0,019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202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127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633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0,106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163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наурыз</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түнде 16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 қала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smtClean="0">
                <a:solidFill>
                  <a:schemeClr val="tx1"/>
                </a:solidFill>
                <a:latin typeface="Times New Roman" panose="02020603050405020304" pitchFamily="18" charset="0"/>
                <a:cs typeface="Times New Roman" panose="02020603050405020304" pitchFamily="18" charset="0"/>
              </a:rPr>
              <a:t>се</a:t>
            </a:r>
            <a:r>
              <a:rPr lang="kk-KZ" sz="1200" smtClean="0">
                <a:solidFill>
                  <a:schemeClr val="tx1"/>
                </a:solidFill>
                <a:latin typeface="Times New Roman" panose="02020603050405020304" pitchFamily="18" charset="0"/>
                <a:cs typeface="Times New Roman" panose="02020603050405020304" pitchFamily="18" charset="0"/>
              </a:rPr>
              <a:t>й</a:t>
            </a:r>
            <a:r>
              <a:rPr lang="kk-KZ" sz="1200" smtClean="0">
                <a:solidFill>
                  <a:schemeClr val="tx1"/>
                </a:solidFill>
                <a:latin typeface="Times New Roman" panose="02020603050405020304" pitchFamily="18" charset="0"/>
                <a:cs typeface="Times New Roman" panose="02020603050405020304" pitchFamily="18" charset="0"/>
              </a:rPr>
              <a:t>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16055</TotalTime>
  <Words>584</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2829</cp:revision>
  <cp:lastPrinted>2021-07-01T07:38:07Z</cp:lastPrinted>
  <dcterms:created xsi:type="dcterms:W3CDTF">2018-03-27T06:03:00Z</dcterms:created>
  <dcterms:modified xsi:type="dcterms:W3CDTF">2023-03-14T07:40:28Z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