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84"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474259"/>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2048505"/>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0,008</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1557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82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0,409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4-6, күндіз 15-17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16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7-9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19465</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2021-07-01T07:38:07Z</cp:lastPrinted>
  <dcterms:created xsi:type="dcterms:W3CDTF">2018-03-27T06:03:00Z</dcterms:created>
  <dcterms:modified xsi:type="dcterms:W3CDTF">2023-03-14T07:44:37Z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