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67721102"/>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a:solidFill>
                            <a:srgbClr val="002060"/>
                          </a:solidFill>
                          <a:latin typeface="Times New Roman" panose="02020603050405020304" pitchFamily="18" charset="0"/>
                          <a:cs typeface="Times New Roman" panose="02020603050405020304" pitchFamily="18" charset="0"/>
                        </a:rPr>
                        <a:t>№ 73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14 наурыз</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14 </a:t>
            </a:r>
            <a:r>
              <a:rPr lang="ru-RU" altLang="ru-RU" sz="1200" b="1" dirty="0" err="1">
                <a:latin typeface="Times New Roman" pitchFamily="18" charset="0"/>
                <a:cs typeface="Times New Roman" pitchFamily="18" charset="0"/>
              </a:rPr>
              <a:t>наурызда</a:t>
            </a:r>
            <a:r>
              <a:rPr lang="kk-KZ" altLang="ru-RU" sz="1200" b="1" dirty="0">
                <a:latin typeface="Times New Roman" pitchFamily="18" charset="0"/>
                <a:cs typeface="Times New Roman" pitchFamily="18" charset="0"/>
              </a:rPr>
              <a:t>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862322"/>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15 </a:t>
            </a:r>
            <a:r>
              <a:rPr lang="ru-RU" sz="1200" b="1" dirty="0" err="1" smtClean="0">
                <a:solidFill>
                  <a:prstClr val="black"/>
                </a:solidFill>
                <a:latin typeface="Times New Roman" pitchFamily="18" charset="0"/>
                <a:cs typeface="Times New Roman" pitchFamily="18" charset="0"/>
              </a:rPr>
              <a:t>наурызға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14 </a:t>
            </a:r>
            <a:r>
              <a:rPr lang="ru-RU" sz="1200" b="1" dirty="0" err="1" smtClean="0">
                <a:solidFill>
                  <a:prstClr val="black"/>
                </a:solidFill>
                <a:latin typeface="Times New Roman" pitchFamily="18" charset="0"/>
                <a:cs typeface="Times New Roman" pitchFamily="18" charset="0"/>
              </a:rPr>
              <a:t>наурыз</a:t>
            </a:r>
            <a:r>
              <a:rPr lang="ru-RU" sz="1200" b="1" dirty="0" smtClean="0">
                <a:solidFill>
                  <a:prstClr val="black"/>
                </a:solidFill>
                <a:latin typeface="Times New Roman" pitchFamily="18" charset="0"/>
                <a:cs typeface="Times New Roman"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a:solidFill>
                  <a:prstClr val="black"/>
                </a:solidFill>
                <a:latin typeface="Times New Roman" pitchFamily="18" charset="0"/>
                <a:cs typeface="Times New Roman" pitchFamily="18" charset="0"/>
              </a:rPr>
              <a:t>15 </a:t>
            </a:r>
            <a:r>
              <a:rPr lang="ru-RU" sz="1200" b="1" dirty="0" err="1" smtClean="0">
                <a:solidFill>
                  <a:prstClr val="black"/>
                </a:solidFill>
                <a:latin typeface="Times New Roman" pitchFamily="18" charset="0"/>
                <a:cs typeface="Times New Roman" pitchFamily="18" charset="0"/>
              </a:rPr>
              <a:t>наурыз</a:t>
            </a:r>
            <a:r>
              <a:rPr lang="ru-RU" sz="1200" b="1" dirty="0" smtClean="0">
                <a:solidFill>
                  <a:prstClr val="black"/>
                </a:solidFill>
                <a:latin typeface="Times New Roman" pitchFamily="18" charset="0"/>
                <a:cs typeface="Times New Roman"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2023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lgn="just"/>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Түнде және таңертен тұман түседі. Солтүстік-шығыс</a:t>
            </a:r>
            <a:r>
              <a:rPr lang="kk-KZ" sz="1200" dirty="0" smtClean="0">
                <a:solidFill>
                  <a:prstClr val="black"/>
                </a:solidFill>
                <a:latin typeface="Times New Roman"/>
                <a:ea typeface="Calibri"/>
              </a:rPr>
              <a:t>тан соғатын жел солтүстік-батыс желіне ауысады,</a:t>
            </a:r>
            <a:r>
              <a:rPr lang="kk-KZ" sz="1200" dirty="0" smtClean="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15-17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градус </a:t>
            </a:r>
            <a:r>
              <a:rPr lang="kk-KZ" sz="1200" dirty="0"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itchFamily="18" charset="0"/>
                <a:cs typeface="Times New Roman" pitchFamily="18" charset="0"/>
              </a:rPr>
              <a:t>16 </a:t>
            </a:r>
            <a:r>
              <a:rPr lang="ru-RU" sz="1200" b="1" dirty="0" err="1">
                <a:solidFill>
                  <a:prstClr val="black"/>
                </a:solidFill>
                <a:latin typeface="Times New Roman" pitchFamily="18" charset="0"/>
                <a:cs typeface="Times New Roman" pitchFamily="18" charset="0"/>
              </a:rPr>
              <a:t>наурызға</a:t>
            </a:r>
            <a:endParaRPr lang="ru-RU" sz="1200" b="1" dirty="0">
              <a:solidFill>
                <a:prstClr val="black"/>
              </a:solidFill>
              <a:latin typeface="Times New Roman" panose="02020603050405020304" pitchFamily="18" charset="0"/>
              <a:cs typeface="Times New Roman" panose="02020603050405020304" pitchFamily="18" charset="0"/>
            </a:endParaRPr>
          </a:p>
          <a:p>
            <a:pPr lvl="0" indent="182563" algn="ctr">
              <a:defRPr/>
            </a:pPr>
            <a:r>
              <a:rPr lang="ru-RU" sz="1200" b="1" dirty="0">
                <a:solidFill>
                  <a:prstClr val="black"/>
                </a:solidFill>
                <a:latin typeface="Times New Roman" pitchFamily="18" charset="0"/>
                <a:cs typeface="Times New Roman" pitchFamily="18" charset="0"/>
              </a:rPr>
              <a:t>15 </a:t>
            </a:r>
            <a:r>
              <a:rPr lang="ru-RU" sz="1200" b="1" dirty="0" err="1" smtClean="0">
                <a:solidFill>
                  <a:prstClr val="black"/>
                </a:solidFill>
                <a:latin typeface="Times New Roman" pitchFamily="18" charset="0"/>
                <a:cs typeface="Times New Roman" pitchFamily="18" charset="0"/>
              </a:rPr>
              <a:t>наурыз</a:t>
            </a:r>
            <a:r>
              <a:rPr lang="ru-RU" sz="1200" b="1" dirty="0" smtClean="0">
                <a:solidFill>
                  <a:prstClr val="black"/>
                </a:solidFill>
                <a:latin typeface="Times New Roman" pitchFamily="18" charset="0"/>
                <a:cs typeface="Times New Roman"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itchFamily="18" charset="0"/>
                <a:cs typeface="Times New Roman" pitchFamily="18" charset="0"/>
              </a:rPr>
              <a:t>16 </a:t>
            </a:r>
            <a:r>
              <a:rPr lang="ru-RU" sz="1200" b="1" dirty="0" err="1" smtClean="0">
                <a:solidFill>
                  <a:prstClr val="black"/>
                </a:solidFill>
                <a:latin typeface="Times New Roman" pitchFamily="18" charset="0"/>
                <a:cs typeface="Times New Roman" pitchFamily="18" charset="0"/>
              </a:rPr>
              <a:t>наурыз</a:t>
            </a:r>
            <a:r>
              <a:rPr lang="ru-RU" sz="1200" b="1" dirty="0" smtClean="0">
                <a:solidFill>
                  <a:prstClr val="black"/>
                </a:solidFill>
                <a:latin typeface="Times New Roman" pitchFamily="18" charset="0"/>
                <a:cs typeface="Times New Roman"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lgn="just">
              <a:defRPr/>
            </a:pPr>
            <a:r>
              <a:rPr lang="kk-KZ" sz="1200" dirty="0">
                <a:solidFill>
                  <a:prstClr val="black"/>
                </a:solidFill>
                <a:latin typeface="Times New Roman" pitchFamily="18" charset="0"/>
                <a:cs typeface="Times New Roman" pitchFamily="18" charset="0"/>
              </a:rPr>
              <a:t>    Көшпелі бұлтты, жауын-шашынсыз. </a:t>
            </a:r>
            <a:r>
              <a:rPr lang="kk-KZ" sz="1200" smtClean="0">
                <a:solidFill>
                  <a:prstClr val="black"/>
                </a:solidFill>
                <a:latin typeface="Times New Roman" pitchFamily="18" charset="0"/>
                <a:cs typeface="Times New Roman" pitchFamily="18" charset="0"/>
              </a:rPr>
              <a:t>Кей уақытта тұман түседі. Солтүстік-шығыс</a:t>
            </a:r>
            <a:r>
              <a:rPr lang="kk-KZ" sz="1200" smtClean="0">
                <a:solidFill>
                  <a:prstClr val="black"/>
                </a:solidFill>
                <a:latin typeface="Times New Roman"/>
                <a:ea typeface="Calibri"/>
              </a:rPr>
              <a:t>тан</a:t>
            </a:r>
            <a:r>
              <a:rPr lang="kk-KZ" sz="1200" smtClean="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күші </a:t>
            </a:r>
            <a:r>
              <a:rPr lang="kk-KZ" sz="1200" dirty="0">
                <a:solidFill>
                  <a:prstClr val="black"/>
                </a:solidFill>
                <a:latin typeface="Times New Roman" pitchFamily="18" charset="0"/>
                <a:cs typeface="Times New Roman" pitchFamily="18" charset="0"/>
              </a:rPr>
              <a:t>9-14 м/с.</a:t>
            </a:r>
            <a:r>
              <a:rPr lang="kk-KZ" sz="1200" dirty="0">
                <a:solidFill>
                  <a:prstClr val="black"/>
                </a:solidFill>
                <a:latin typeface="Times New Roman"/>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градус жылы </a:t>
            </a:r>
            <a:r>
              <a:rPr lang="kk-KZ" sz="1200" dirty="0">
                <a:solidFill>
                  <a:prstClr val="black"/>
                </a:solidFill>
                <a:latin typeface="Times New Roman" pitchFamily="18" charset="0"/>
                <a:cs typeface="Times New Roman" pitchFamily="18" charset="0"/>
              </a:rPr>
              <a:t>болады.  </a:t>
            </a: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15</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smtClean="0">
                <a:solidFill>
                  <a:prstClr val="black"/>
                </a:solidFill>
                <a:latin typeface="Times New Roman" panose="02020603050405020304" pitchFamily="18" charset="0"/>
                <a:cs typeface="Times New Roman" panose="02020603050405020304" pitchFamily="18" charset="0"/>
              </a:rPr>
              <a:t>наурызда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1680366"/>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1802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kk-KZ"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Азизова А. Х</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 ≤ 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14575</TotalTime>
  <Words>598</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2946</cp:revision>
  <cp:lastPrinted>2023-01-18T06:22:05Z</cp:lastPrinted>
  <dcterms:created xsi:type="dcterms:W3CDTF">2018-03-27T06:03:00Z</dcterms:created>
  <dcterms:modified xsi:type="dcterms:W3CDTF">2023-03-14T06:43:11Z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