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660143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a:latin typeface="Times New Roman" pitchFamily="18" charset="0"/>
                <a:cs typeface="Times New Roman" pitchFamily="18" charset="0"/>
              </a:rPr>
              <a:t>оңтүстік-шығыс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бағытка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403985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16110</TotalTime>
  <Words>499</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2765</cp:revision>
  <cp:lastPrinted>2021-07-01T07:38:07Z</cp:lastPrinted>
  <dcterms:created xsi:type="dcterms:W3CDTF">2018-03-27T06:03:00Z</dcterms:created>
  <dcterms:modified xsi:type="dcterms:W3CDTF">2023-03-14T06:25:41Z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