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181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95361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4726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 м/с. Температура воздуха ночью 5-7° мороза, днем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Температура воздуха 3-5°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18620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2709</cp:revision>
  <cp:lastPrinted>2021-07-01T03:56:27Z</cp:lastPrinted>
  <dcterms:created xsi:type="dcterms:W3CDTF">2018-03-27T06:03:00Z</dcterms:created>
  <dcterms:modified xsi:type="dcterms:W3CDTF">2023-03-14T05:47:13Z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