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959260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97807"/>
            <a:ext cx="4773971" cy="21698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2023 г.</a:t>
            </a:r>
          </a:p>
          <a:p>
            <a:pPr lvl="0"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снег). Ветер юго-восточный с переходом на северо-западный 9-14 м/с, днем порывы 15-20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 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2023 г.</a:t>
            </a:r>
          </a:p>
          <a:p>
            <a:pPr lvl="0"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16 марта 2023 г.</a:t>
            </a: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северный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5-7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марта, ночью 16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213039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21079</TotalTime>
  <Words>676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3428</cp:revision>
  <cp:lastPrinted>2021-11-30T05:55:24Z</cp:lastPrinted>
  <dcterms:created xsi:type="dcterms:W3CDTF">2018-03-27T06:03:00Z</dcterms:created>
  <dcterms:modified xsi:type="dcterms:W3CDTF">2023-03-14T07:58:56Z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