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10" d="100"/>
          <a:sy n="110" d="100"/>
        </p:scale>
        <p:origin x="-7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36016140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осадки (дождь, снег). Гололед, низовая метель. Ветер западный, северо-западный 15-20, порывы 25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морозаа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осадки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(дождь,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), низовая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14062</TotalTime>
  <Words>612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2975</cp:revision>
  <cp:lastPrinted>2021-07-01T03:56:27Z</cp:lastPrinted>
  <dcterms:created xsi:type="dcterms:W3CDTF">2018-03-27T06:03:00Z</dcterms:created>
  <dcterms:modified xsi:type="dcterms:W3CDTF">2023-03-14T06:29:29Z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