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4" d="100"/>
          <a:sy n="114" d="100"/>
        </p:scale>
        <p:origin x="-1926" y="-10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D01033-D5BB-47E1-A25A-7A631A3806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04593926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F1109-68B4-4721-BE99-FD268293E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977CE-3F37-49F6-BB17-18872065B0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2F97-992C-4FC5-A792-DCCD761E4F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916AF-97E5-48A2-AE30-D7342DBD1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B57D6-8920-4845-8DA0-B6175D36CA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6D579-1A84-4300-B55D-443E6DB07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C83CE-3BE2-44F9-A83A-46E44BA75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85F09-8484-4A3B-83AF-AEA24C8EF4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376E4-34E6-4570-A011-253C0FB00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067E9-4C14-43B3-A56B-27ED9CDA0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AF136-FB8D-4B79-87A3-FBC12514C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274E720-F8EB-4088-84E3-2401EF03B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марта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Ночью и утром туман. Ветер 2-7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2-4,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>
              <a:buFont typeface="Arial" charset="0"/>
              <a:buNone/>
            </a:pPr>
            <a:r>
              <a:rPr lang="ru-RU" altLang="ru-RU" dirty="0" smtClean="0">
                <a:solidFill>
                  <a:schemeClr val="tx1"/>
                </a:solidFill>
              </a:rPr>
              <a:t>Увеличение </a:t>
            </a:r>
            <a:r>
              <a:rPr lang="ru-RU" altLang="ru-RU" dirty="0" smtClean="0">
                <a:solidFill>
                  <a:schemeClr val="tx1"/>
                </a:solidFill>
              </a:rPr>
              <a:t>облачности, временами осадки (преимущественно дождь), туман. </a:t>
            </a:r>
            <a:r>
              <a:rPr lang="ru-RU" altLang="ru-RU" dirty="0">
                <a:solidFill>
                  <a:schemeClr val="tx1"/>
                </a:solidFill>
              </a:rPr>
              <a:t>Ветер северо-восточный </a:t>
            </a:r>
            <a:r>
              <a:rPr lang="ru-RU" altLang="ru-RU" dirty="0" smtClean="0">
                <a:solidFill>
                  <a:schemeClr val="tx1"/>
                </a:solidFill>
              </a:rPr>
              <a:t>3-8, порывы 15 </a:t>
            </a:r>
            <a:r>
              <a:rPr lang="ru-RU" alt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altLang="ru-RU" dirty="0" smtClean="0">
                <a:solidFill>
                  <a:schemeClr val="tx1"/>
                </a:solidFill>
              </a:rPr>
              <a:t>2-4 </a:t>
            </a:r>
            <a:r>
              <a:rPr lang="ru-RU" alt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15,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16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5660425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15811</TotalTime>
  <Words>781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3218</cp:revision>
  <cp:lastPrinted>2021-07-01T09:11:30Z</cp:lastPrinted>
  <dcterms:created xsi:type="dcterms:W3CDTF">2018-03-27T06:03:00Z</dcterms:created>
  <dcterms:modified xsi:type="dcterms:W3CDTF">2023-03-14T06:42:52Z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