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62041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15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осадки (дождь, снег), гололед, низовая метель. Ветер 9-14, ночью и утром порывы 15-20 м/с. Температура воздуха ночью 5-7, днем 2-4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16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Ветер 7-12 м/с. Температура воздуха 5-7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555963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15034</TotalTime>
  <Words>619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2601</cp:revision>
  <cp:lastPrinted>2021-07-01T03:56:27Z</cp:lastPrinted>
  <dcterms:created xsi:type="dcterms:W3CDTF">2018-03-27T06:03:00Z</dcterms:created>
  <dcterms:modified xsi:type="dcterms:W3CDTF">2023-03-14T07:21:10Z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