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4826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 с переходом на северо-западный 5-10 м/с. Температура воздуха ночью 3-5, днем 15-17 тепла.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80324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14708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2978</cp:revision>
  <cp:lastPrinted>2023-01-18T06:16:28Z</cp:lastPrinted>
  <dcterms:created xsi:type="dcterms:W3CDTF">2018-03-27T06:03:00Z</dcterms:created>
  <dcterms:modified xsi:type="dcterms:W3CDTF">2023-03-14T06:43:21Z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