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75548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95024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юго-восточный, 9-14, днем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16907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2021-10-15T03:50:29Z</cp:lastPrinted>
  <dcterms:created xsi:type="dcterms:W3CDTF">2018-03-27T06:03:00Z</dcterms:created>
  <dcterms:modified xsi:type="dcterms:W3CDTF">2023-03-14T07:41:29Z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