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406490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14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b="1" dirty="0">
                <a:solidFill>
                  <a:schemeClr val="tx1"/>
                </a:solidFill>
                <a:latin typeface="Times New Roman" pitchFamily="18" charset="0"/>
                <a:cs typeface="Times New Roman" pitchFamily="18" charset="0"/>
                <a:sym typeface="+mn-ea"/>
              </a:rPr>
              <a:t>2023 жылғы 14 наурызда </a:t>
            </a: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ететін болады.</a:t>
            </a:r>
          </a:p>
          <a:p>
            <a:pPr lvl="0" indent="185738" algn="just">
              <a:defRPr/>
            </a:pPr>
            <a:r>
              <a:rPr lang="kk-KZ" altLang="en-US" sz="1200" dirty="0" smtClean="0">
                <a:solidFill>
                  <a:schemeClr val="tx1"/>
                </a:solidFill>
                <a:latin typeface="Times New Roman" pitchFamily="18" charset="0"/>
                <a:cs typeface="Times New Roman" pitchFamily="18" charset="0"/>
                <a:sym typeface="+mn-ea"/>
              </a:rPr>
              <a:t>Жалпы </a:t>
            </a:r>
            <a:r>
              <a:rPr lang="kk-KZ" altLang="en-US" sz="1200" dirty="0">
                <a:solidFill>
                  <a:schemeClr val="tx1"/>
                </a:solidFill>
                <a:latin typeface="Times New Roman" pitchFamily="18" charset="0"/>
                <a:cs typeface="Times New Roman" pitchFamily="18" charset="0"/>
                <a:sym typeface="+mn-ea"/>
              </a:rPr>
              <a:t>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ru-RU"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9699924"/>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15863</TotalTime>
  <Words>567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2756</cp:revision>
  <cp:lastPrinted>2021-07-01T03:56:27Z</cp:lastPrinted>
  <dcterms:created xsi:type="dcterms:W3CDTF">2018-03-27T06:03:00Z</dcterms:created>
  <dcterms:modified xsi:type="dcterms:W3CDTF">2023-03-13T06:20:04Z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