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597114"/>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13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021836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29465"/>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наурыз с. 21-ға дейін </a:t>
            </a:r>
          </a:p>
          <a:p>
            <a:pPr algn="just"/>
            <a:r>
              <a:rPr lang="kk-KZ" sz="1100" dirty="0">
                <a:latin typeface="Times New Roman" panose="02020603050405020304" pitchFamily="18" charset="0"/>
                <a:cs typeface="Times New Roman" panose="02020603050405020304" pitchFamily="18" charset="0"/>
              </a:rPr>
              <a:t>         Аздаған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a:t>
            </a:r>
            <a:r>
              <a:rPr lang="kk-KZ" sz="1100" kern="14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7-9 аяз, </a:t>
            </a:r>
            <a:r>
              <a:rPr lang="kk-KZ" sz="1100" dirty="0">
                <a:latin typeface="Times New Roman" panose="02020603050405020304" pitchFamily="18" charset="0"/>
                <a:cs typeface="Times New Roman" panose="02020603050405020304" pitchFamily="18" charset="0"/>
              </a:rPr>
              <a:t>күндіз 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наурызға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наурыз с. 21-ден 15 наурыз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a:t>
            </a:r>
            <a:r>
              <a:rPr lang="kk-KZ" sz="1100" kern="14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3-5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наурызда, түнде 15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20545</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3422</cp:revision>
  <cp:lastPrinted>2023-01-16T10:13:34Z</cp:lastPrinted>
  <dcterms:created xsi:type="dcterms:W3CDTF">2018-03-27T06:03:00Z</dcterms:created>
  <dcterms:modified xsi:type="dcterms:W3CDTF">2023-03-13T06:42:14Z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