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12048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smtClean="0">
                <a:solidFill>
                  <a:prstClr val="black"/>
                </a:solidFill>
                <a:latin typeface="Times New Roman" pitchFamily="18" charset="0"/>
                <a:cs typeface="Times New Roman" pitchFamily="18" charset="0"/>
              </a:rPr>
              <a:t>        Көшпелі бұлтты, жауын-шашынсыз. </a:t>
            </a:r>
            <a:r>
              <a:rPr lang="kk-KZ" sz="1200" dirty="0" smtClean="0">
                <a:latin typeface="Times New Roman"/>
              </a:rPr>
              <a:t>Т</a:t>
            </a:r>
            <a:r>
              <a:rPr lang="kk-KZ" sz="1200" dirty="0" smtClean="0">
                <a:latin typeface="Times New Roman"/>
                <a:ea typeface="Calibri"/>
              </a:rPr>
              <a:t>үнде </a:t>
            </a:r>
            <a:r>
              <a:rPr lang="kk-KZ" sz="1200" dirty="0">
                <a:latin typeface="Times New Roman"/>
                <a:ea typeface="Calibri"/>
              </a:rPr>
              <a:t>және таңертең</a:t>
            </a:r>
            <a:r>
              <a:rPr lang="kk-KZ" sz="1200" dirty="0" smtClean="0">
                <a:solidFill>
                  <a:prstClr val="black"/>
                </a:solidFill>
                <a:latin typeface="Times New Roman" pitchFamily="18" charset="0"/>
                <a:cs typeface="Times New Roman" pitchFamily="18" charset="0"/>
              </a:rPr>
              <a:t> тұман болады. Солтүстік-шығыс</a:t>
            </a:r>
            <a:r>
              <a:rPr lang="kk-KZ" sz="1200" dirty="0" smtClean="0">
                <a:solidFill>
                  <a:prstClr val="black"/>
                </a:solidFill>
                <a:latin typeface="Times New Roman"/>
                <a:ea typeface="Calibri"/>
              </a:rPr>
              <a:t>тан жел соғады</a:t>
            </a:r>
            <a:r>
              <a:rPr lang="kk-KZ" sz="1200" dirty="0" smtClean="0">
                <a:solidFill>
                  <a:prstClr val="black"/>
                </a:solidFill>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 </a:t>
            </a:r>
            <a:r>
              <a:rPr lang="kk-KZ" sz="1200" dirty="0" smtClean="0">
                <a:solidFill>
                  <a:prstClr val="black"/>
                </a:solidFill>
                <a:latin typeface="Times New Roman" pitchFamily="18" charset="0"/>
                <a:cs typeface="Times New Roman" pitchFamily="18" charset="0"/>
              </a:rPr>
              <a:t>м/с. Ауа температурасы түнде 1-3, күндіз 15-17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15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3-5 градус жылы болады.  </a:t>
            </a:r>
          </a:p>
          <a:p>
            <a:pPr lvl="0" indent="182563"/>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81737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14534</TotalTime>
  <Words>588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2943</cp:revision>
  <cp:lastPrinted>2023-03-13T05:53:27Z</cp:lastPrinted>
  <dcterms:created xsi:type="dcterms:W3CDTF">2018-03-27T06:03:00Z</dcterms:created>
  <dcterms:modified xsi:type="dcterms:W3CDTF">2023-03-13T05:54:09Z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