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a:solidFill>
                  <a:srgbClr val="0070C0"/>
                </a:solidFill>
                <a:latin typeface="Times New Roman" panose="02020603050405020304" pitchFamily="18" charset="0"/>
                <a:cs typeface="Times New Roman" panose="02020603050405020304" pitchFamily="18" charset="0"/>
              </a:rPr>
              <a:t>әне </a:t>
            </a:r>
            <a:r>
              <a:rPr lang="ru-RU" altLang="ru-RU" sz="1400" b="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260258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72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8136648"/>
              </p:ext>
            </p:extLst>
          </p:nvPr>
        </p:nvGraphicFramePr>
        <p:xfrm>
          <a:off x="4999735" y="4090785"/>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349</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28</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20,02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smtClean="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829952"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44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a:t>
            </a:r>
            <a:r>
              <a:rPr lang="kk-KZ" sz="1200" dirty="0">
                <a:latin typeface="Times New Roman" panose="02020603050405020304" pitchFamily="18" charset="0"/>
                <a:ea typeface="Calibri" panose="020F0502020204030204" pitchFamily="34" charset="0"/>
                <a:cs typeface="Times New Roman" panose="02020603050405020304" pitchFamily="18" charset="0"/>
              </a:rPr>
              <a:t>бұлтты, жауын-шашынсыз. Түнде және таңертең тұман, көктайғақ. Жел солтүстік-батыстан, солтүстіктен соғады, күші 9-14 м/с. Ауа температурасы түнде 1-3 градус жылы, күндіз 3-5 градус жылы.</a:t>
            </a:r>
            <a:r>
              <a:rPr lang="kk-KZ" sz="1200" dirty="0" smtClean="0">
                <a:latin typeface="Times New Roman" pitchFamily="18" charset="0"/>
                <a:cs typeface="Times New Roman" pitchFamily="18" charset="0"/>
              </a:rPr>
              <a:t>.</a:t>
            </a:r>
            <a:endParaRPr lang="kk-KZ" sz="1200" dirty="0" smtClean="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15</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наурыз</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14 </a:t>
            </a:r>
            <a:r>
              <a:rPr lang="ru-RU" sz="1200" b="1" dirty="0" err="1" smtClean="0">
                <a:solidFill>
                  <a:schemeClr val="tx1"/>
                </a:solidFill>
                <a:latin typeface="Times New Roman" panose="02020603050405020304" pitchFamily="18" charset="0"/>
                <a:cs typeface="Times New Roman" panose="02020603050405020304" pitchFamily="18" charset="0"/>
              </a:rPr>
              <a:t>наурызда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15 </a:t>
            </a:r>
            <a:r>
              <a:rPr lang="kk-KZ" sz="1200" b="1" dirty="0" smtClean="0">
                <a:solidFill>
                  <a:schemeClr val="tx1"/>
                </a:solidFill>
                <a:latin typeface="Times New Roman" panose="02020603050405020304" pitchFamily="18" charset="0"/>
                <a:cs typeface="Times New Roman" panose="02020603050405020304" pitchFamily="18" charset="0"/>
              </a:rPr>
              <a:t>наурызда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7125" y="621570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18785</TotalTime>
  <Words>525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3356</cp:revision>
  <cp:lastPrinted>2021-07-01T03:56:27Z</cp:lastPrinted>
  <dcterms:created xsi:type="dcterms:W3CDTF">2018-03-27T06:03:00Z</dcterms:created>
  <dcterms:modified xsi:type="dcterms:W3CDTF">2023-03-13T07:21:42Z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