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48529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күндіз жауын-шашын (жаңбыр, қар) жауады, көктайғақ болады. </a:t>
            </a:r>
            <a:r>
              <a:rPr lang="kk-KZ" sz="1200" dirty="0" smtClean="0">
                <a:latin typeface="Times New Roman" pitchFamily="18" charset="0"/>
                <a:cs typeface="Times New Roman" pitchFamily="18" charset="0"/>
              </a:rPr>
              <a:t>Желдің бағыты оңтүстік-шығыстан солтүстік-батысқа ауысады, </a:t>
            </a:r>
            <a:r>
              <a:rPr lang="kk-KZ" sz="1200" dirty="0" smtClean="0">
                <a:latin typeface="Times New Roman" pitchFamily="18" charset="0"/>
                <a:cs typeface="Times New Roman" pitchFamily="18" charset="0"/>
              </a:rPr>
              <a:t>күші 9-14 м/с. Ауа температурасы түнде </a:t>
            </a:r>
            <a:r>
              <a:rPr lang="kk-KZ" sz="1200" dirty="0" smtClean="0">
                <a:latin typeface="Times New Roman" pitchFamily="18" charset="0"/>
                <a:cs typeface="Times New Roman" pitchFamily="18" charset="0"/>
              </a:rPr>
              <a:t>және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Оңтүстік-шығыстан, оңтүстіктен жел соғады, күші 7-12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a:t>
            </a:r>
            <a:r>
              <a:rPr lang="kk-KZ" sz="1200" dirty="0" smtClean="0">
                <a:latin typeface="Times New Roman" pitchFamily="18" charset="0"/>
                <a:cs typeface="Times New Roman" pitchFamily="18" charset="0"/>
              </a:rPr>
              <a:t>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8939026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0,446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0,285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0,200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14327</TotalTime>
  <Words>532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2825</cp:revision>
  <cp:lastPrinted>2021-07-01T07:38:07Z</cp:lastPrinted>
  <dcterms:created xsi:type="dcterms:W3CDTF">2018-03-27T06:03:00Z</dcterms:created>
  <dcterms:modified xsi:type="dcterms:W3CDTF">2023-03-13T06:44:35Z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