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3" d="100"/>
          <a:sy n="83" d="100"/>
        </p:scale>
        <p:origin x="90" y="3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3275114"/>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12641893"/>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0,158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602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133501"/>
            <a:ext cx="4794914" cy="235449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13 наурыз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14</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наурыз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жауын-шашынсыз</a:t>
            </a:r>
            <a:r>
              <a:rPr lang="kk-KZ" sz="1200">
                <a:solidFill>
                  <a:prstClr val="black"/>
                </a:solidFill>
                <a:latin typeface="Times New Roman" pitchFamily="18" charset="0"/>
                <a:cs typeface="Times New Roman" pitchFamily="18" charset="0"/>
              </a:rPr>
              <a:t>. </a:t>
            </a:r>
            <a:r>
              <a:rPr lang="kk-KZ" sz="1200" smtClean="0">
                <a:solidFill>
                  <a:prstClr val="black"/>
                </a:solidFill>
                <a:latin typeface="Times New Roman" pitchFamily="18" charset="0"/>
                <a:cs typeface="Times New Roman" pitchFamily="18" charset="0"/>
              </a:rPr>
              <a:t>Солтүстік-шығыстан</a:t>
            </a:r>
            <a:r>
              <a:rPr lang="kk-KZ" sz="1200" dirty="0">
                <a:solidFill>
                  <a:prstClr val="black"/>
                </a:solidFill>
                <a:latin typeface="Times New Roman" pitchFamily="18" charset="0"/>
                <a:cs typeface="Times New Roman" pitchFamily="18" charset="0"/>
              </a:rPr>
              <a:t>, шығыстан жел соғады, күші 2-7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7-9° аяз, күндіз 0-2°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15 </a:t>
            </a:r>
            <a:r>
              <a:rPr lang="ru-RU" altLang="ru-RU" sz="1200" b="1" dirty="0" err="1">
                <a:latin typeface="Times New Roman" pitchFamily="18" charset="0"/>
                <a:cs typeface="Times New Roman" pitchFamily="18" charset="0"/>
              </a:rPr>
              <a:t>наурыз</a:t>
            </a:r>
            <a:r>
              <a:rPr lang="kk-KZ" altLang="ru-RU" sz="1200" b="1" dirty="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a:latin typeface="Times New Roman" pitchFamily="18" charset="0"/>
                <a:cs typeface="Times New Roman" pitchFamily="18" charset="0"/>
              </a:rPr>
              <a:t>14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15</a:t>
            </a:r>
            <a:r>
              <a:rPr lang="kk-KZ" sz="1200" b="1" dirty="0">
                <a:latin typeface="Times New Roman" panose="02020603050405020304" pitchFamily="18" charset="0"/>
                <a:cs typeface="Times New Roman" panose="02020603050405020304" pitchFamily="18" charset="0"/>
              </a:rPr>
              <a:t> наурыз</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Солтүстік-шығыстан, 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2-7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8-10°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9983" y="228843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14 </a:t>
            </a:r>
            <a:r>
              <a:rPr lang="kk-KZ" sz="1200" dirty="0">
                <a:solidFill>
                  <a:prstClr val="black"/>
                </a:solidFill>
                <a:latin typeface="Times New Roman" panose="02020603050405020304" pitchFamily="18" charset="0"/>
                <a:cs typeface="Times New Roman" panose="02020603050405020304" pitchFamily="18" charset="0"/>
              </a:rPr>
              <a:t>наурызда 2022 жылы 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2-дәрежелі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5748" y="5949280"/>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А.Т. / Эрнст Л.В.</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384153"/>
              </p:ext>
            </p:extLst>
          </p:nvPr>
        </p:nvGraphicFramePr>
        <p:xfrm>
          <a:off x="5062135" y="51571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17999</TotalTime>
  <Words>562</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2694</cp:revision>
  <cp:lastPrinted>2021-07-01T03:56:27Z</cp:lastPrinted>
  <dcterms:created xsi:type="dcterms:W3CDTF">2018-03-27T06:03:00Z</dcterms:created>
  <dcterms:modified xsi:type="dcterms:W3CDTF">2023-03-13T06:19:08Z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